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135505" y="3068955"/>
            <a:ext cx="8341360" cy="1246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347619"/>
            <a:ext cx="190428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2347619"/>
            <a:ext cx="218992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0377" y="2890384"/>
            <a:ext cx="209471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211" y="2890384"/>
            <a:ext cx="209471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0377" y="3414105"/>
            <a:ext cx="209471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211" y="3414105"/>
            <a:ext cx="209471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0377" y="3947348"/>
            <a:ext cx="218992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211" y="3947348"/>
            <a:ext cx="209471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406489"/>
            <a:ext cx="361813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3035878"/>
            <a:ext cx="209471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161" y="3035878"/>
            <a:ext cx="209471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665267"/>
            <a:ext cx="199949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3665267"/>
            <a:ext cx="209471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188" y="3674804"/>
            <a:ext cx="199949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43677" y="3665267"/>
            <a:ext cx="199949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340286"/>
            <a:ext cx="228513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2340286"/>
            <a:ext cx="228513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340286"/>
            <a:ext cx="380856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425" y="3275294"/>
            <a:ext cx="380856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088" y="3275294"/>
            <a:ext cx="228513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100" y="3275294"/>
            <a:ext cx="218992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526" y="3275294"/>
            <a:ext cx="390377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05188" y="3275294"/>
            <a:ext cx="228513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0680" y="3275294"/>
            <a:ext cx="228513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5255148"/>
            <a:ext cx="1237783" cy="3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2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472247"/>
            <a:ext cx="2285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2472247"/>
            <a:ext cx="19994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2472247"/>
            <a:ext cx="21899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2472247"/>
            <a:ext cx="2285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4911" y="2472247"/>
            <a:ext cx="2285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2472247"/>
            <a:ext cx="21899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