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5" r:id="rId4"/>
    <p:sldId id="333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 b="20019"/>
          <a:stretch>
            <a:fillRect/>
          </a:stretch>
        </p:blipFill>
        <p:spPr>
          <a:xfrm>
            <a:off x="1559560" y="2853055"/>
            <a:ext cx="9279255" cy="109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7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885250"/>
            <a:ext cx="618891" cy="2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356330"/>
            <a:ext cx="11340000" cy="32523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5039" y="5149406"/>
            <a:ext cx="1104483" cy="3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427" y="5149406"/>
            <a:ext cx="1123526" cy="3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1336" y="5158943"/>
            <a:ext cx="1133047" cy="35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603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2077604"/>
            <a:ext cx="809319" cy="2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2770" y="2792579"/>
            <a:ext cx="809319" cy="2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1914" y="3517086"/>
            <a:ext cx="818841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3198" y="4232061"/>
            <a:ext cx="818841" cy="2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619345"/>
            <a:ext cx="11340000" cy="21384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63597" y="6270940"/>
            <a:ext cx="609370" cy="27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2665" y="6270940"/>
            <a:ext cx="790277" cy="27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53119" y="6270940"/>
            <a:ext cx="780755" cy="27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5008" y="6270940"/>
            <a:ext cx="752191" cy="27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85461" y="6270940"/>
            <a:ext cx="799798" cy="27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9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2131775"/>
            <a:ext cx="418942" cy="36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428720"/>
            <a:ext cx="11340000" cy="27688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53678" y="3619671"/>
            <a:ext cx="418942" cy="36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9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7531" y="1969375"/>
            <a:ext cx="418942" cy="35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5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7959" y="2110306"/>
            <a:ext cx="780755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302" y="2110306"/>
            <a:ext cx="618891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1209" y="2110306"/>
            <a:ext cx="809319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0730" y="2786948"/>
            <a:ext cx="818841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8967" y="2786948"/>
            <a:ext cx="609370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28916" y="2786948"/>
            <a:ext cx="590327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49823" y="3473120"/>
            <a:ext cx="809319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0302" y="3473120"/>
            <a:ext cx="618891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00352" y="3473120"/>
            <a:ext cx="618891" cy="2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2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8110" y="5120671"/>
            <a:ext cx="4198942" cy="2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335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2135758"/>
            <a:ext cx="809319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4156" y="2135758"/>
            <a:ext cx="790277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488" y="2135758"/>
            <a:ext cx="780755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256" y="2135758"/>
            <a:ext cx="799798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634" y="3470079"/>
            <a:ext cx="3780000" cy="3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920" y="4146550"/>
            <a:ext cx="688657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060"/>
            <a:ext cx="11340000" cy="473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4153382"/>
            <a:ext cx="1561511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9722" y="4153382"/>
            <a:ext cx="1561511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53" y="4134302"/>
            <a:ext cx="4351284" cy="32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292" y="4830704"/>
            <a:ext cx="3637178" cy="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5488947"/>
            <a:ext cx="3760957" cy="35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