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24" r:id="rId3"/>
    <p:sldId id="346" r:id="rId4"/>
    <p:sldId id="345" r:id="rId5"/>
    <p:sldId id="344" r:id="rId6"/>
    <p:sldId id="343" r:id="rId7"/>
    <p:sldId id="342" r:id="rId8"/>
    <p:sldId id="340" r:id="rId9"/>
    <p:sldId id="338" r:id="rId10"/>
    <p:sldId id="336" r:id="rId11"/>
    <p:sldId id="335" r:id="rId12"/>
    <p:sldId id="334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4" b="61333"/>
          <a:stretch>
            <a:fillRect/>
          </a:stretch>
        </p:blipFill>
        <p:spPr>
          <a:xfrm>
            <a:off x="3432175" y="3068955"/>
            <a:ext cx="4728255" cy="9089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2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73702" y="2700220"/>
            <a:ext cx="228513" cy="266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11183" y="2700220"/>
            <a:ext cx="418942" cy="257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0000" y="2700220"/>
            <a:ext cx="228513" cy="266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47909" y="2700220"/>
            <a:ext cx="228513" cy="266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83274" y="3338328"/>
            <a:ext cx="418942" cy="266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92090" y="3347852"/>
            <a:ext cx="238035" cy="24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20000" y="3347852"/>
            <a:ext cx="228513" cy="257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47909" y="3347852"/>
            <a:ext cx="228513" cy="257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39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2587355"/>
            <a:ext cx="1494861" cy="25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97027" y="2577821"/>
            <a:ext cx="1133047" cy="26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67607" y="2587355"/>
            <a:ext cx="1504382" cy="25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5591" y="3159392"/>
            <a:ext cx="752191" cy="26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97027" y="3159392"/>
            <a:ext cx="752191" cy="26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67607" y="3159392"/>
            <a:ext cx="761711" cy="26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3932910"/>
            <a:ext cx="11340000" cy="184704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814039" y="4784656"/>
            <a:ext cx="1332997" cy="29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74996" y="4803796"/>
            <a:ext cx="1133047" cy="26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55097" y="4813366"/>
            <a:ext cx="1504382" cy="25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14039" y="5387577"/>
            <a:ext cx="961662" cy="26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574996" y="5387577"/>
            <a:ext cx="761712" cy="25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955097" y="5387577"/>
            <a:ext cx="761712" cy="26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7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63677" y="5485677"/>
            <a:ext cx="209471" cy="228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3274" y="5485677"/>
            <a:ext cx="361813" cy="228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9521" y="5485677"/>
            <a:ext cx="371334" cy="228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5768" y="5485677"/>
            <a:ext cx="361813" cy="228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73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21360" y="1338276"/>
            <a:ext cx="1114005" cy="34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24332" y="1338276"/>
            <a:ext cx="780755" cy="333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19899" y="2538182"/>
            <a:ext cx="238035" cy="247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6549" y="3623811"/>
            <a:ext cx="6836372" cy="323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43828" y="3633334"/>
            <a:ext cx="1647204" cy="304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88" b="37803"/>
          <a:stretch>
            <a:fillRect/>
          </a:stretch>
        </p:blipFill>
        <p:spPr>
          <a:xfrm>
            <a:off x="407670" y="4785995"/>
            <a:ext cx="11339830" cy="1728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6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569" y="3443358"/>
            <a:ext cx="371335" cy="323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49622" y="3443358"/>
            <a:ext cx="323727" cy="33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30025" y="3433833"/>
            <a:ext cx="295163" cy="35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2342" y="3462409"/>
            <a:ext cx="314206" cy="304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24181" y="3471934"/>
            <a:ext cx="342770" cy="24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2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1083" y="3073033"/>
            <a:ext cx="1675768" cy="257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7833" y="3606775"/>
            <a:ext cx="1180654" cy="23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7833" y="4092861"/>
            <a:ext cx="1152090" cy="295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8312" y="4617071"/>
            <a:ext cx="3322972" cy="30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268450"/>
            <a:ext cx="11340000" cy="4770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19547" y="1430334"/>
            <a:ext cx="409420" cy="35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7104" y="3591962"/>
            <a:ext cx="1390125" cy="266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940" y="4268066"/>
            <a:ext cx="1009269" cy="257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1940" y="4915602"/>
            <a:ext cx="1152090" cy="29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2897" y="5582183"/>
            <a:ext cx="4675012" cy="323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39295" y="5582183"/>
            <a:ext cx="1989974" cy="323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0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9269" y="4491753"/>
            <a:ext cx="2018539" cy="285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8312" y="5158642"/>
            <a:ext cx="2999244" cy="295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268450"/>
            <a:ext cx="11340000" cy="3296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0504" y="2173433"/>
            <a:ext cx="2009017" cy="25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63728" y="2173433"/>
            <a:ext cx="2028060" cy="25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0983" y="2840263"/>
            <a:ext cx="2351788" cy="266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06499" y="2840263"/>
            <a:ext cx="1875717" cy="25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0504" y="3516619"/>
            <a:ext cx="2180403" cy="25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0265" y="4164330"/>
            <a:ext cx="343281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87" b="46123"/>
          <a:stretch>
            <a:fillRect/>
          </a:stretch>
        </p:blipFill>
        <p:spPr>
          <a:xfrm>
            <a:off x="479425" y="4869180"/>
            <a:ext cx="11339830" cy="1656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96695"/>
            <a:ext cx="11340000" cy="4281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869" y="2912963"/>
            <a:ext cx="2180403" cy="26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34479" y="2912963"/>
            <a:ext cx="2523173" cy="26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71859" y="2912963"/>
            <a:ext cx="3018287" cy="26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9391" y="3551796"/>
            <a:ext cx="8407405" cy="33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66267" y="3570866"/>
            <a:ext cx="980706" cy="276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9391" y="4228769"/>
            <a:ext cx="9549974" cy="324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8433" y="4896207"/>
            <a:ext cx="3151586" cy="324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00927" y="4896207"/>
            <a:ext cx="1989974" cy="324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5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91335" y="1995500"/>
            <a:ext cx="238035" cy="266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11183" y="2586032"/>
            <a:ext cx="228513" cy="257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21158" y="3167039"/>
            <a:ext cx="428463" cy="266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15617" y="3167039"/>
            <a:ext cx="238035" cy="257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35465" y="3757571"/>
            <a:ext cx="238035" cy="257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39445" y="3757571"/>
            <a:ext cx="428463" cy="266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05491" y="3709947"/>
            <a:ext cx="780755" cy="342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25793" y="4348102"/>
            <a:ext cx="1866196" cy="266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531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931032" y="3255568"/>
            <a:ext cx="228513" cy="25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63375" y="3255568"/>
            <a:ext cx="238035" cy="25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72141" y="3255568"/>
            <a:ext cx="418941" cy="25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21460" y="3837378"/>
            <a:ext cx="228513" cy="25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20705" y="3837378"/>
            <a:ext cx="418942" cy="26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872141" y="3846916"/>
            <a:ext cx="228513" cy="24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606297" y="4390575"/>
            <a:ext cx="380856" cy="295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529118" y="4428727"/>
            <a:ext cx="409420" cy="25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127760" y="2060575"/>
            <a:ext cx="353060" cy="3168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359785" y="2060575"/>
            <a:ext cx="353060" cy="3168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629275" y="2002790"/>
            <a:ext cx="353060" cy="3746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9408795" y="2060575"/>
            <a:ext cx="290830" cy="3168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37680" y="1916430"/>
            <a:ext cx="158559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" grpId="0" bldLvl="0" animBg="1"/>
      <p:bldP spid="2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972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825289" y="3215235"/>
            <a:ext cx="780755" cy="362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7833" y="3805937"/>
            <a:ext cx="780755" cy="35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439035" y="2059305"/>
            <a:ext cx="332105" cy="2463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439660" y="2007235"/>
            <a:ext cx="377825" cy="3568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423795" y="2636520"/>
            <a:ext cx="375285" cy="3124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824470" y="2708910"/>
            <a:ext cx="353060" cy="2774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2" grpId="0" bldLvl="0" animBg="1"/>
      <p:bldP spid="2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2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05994" y="1357336"/>
            <a:ext cx="418942" cy="361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10377" y="1357336"/>
            <a:ext cx="409420" cy="361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58186" y="3366900"/>
            <a:ext cx="2456523" cy="295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811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44231" y="1947902"/>
            <a:ext cx="409420" cy="361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3068675"/>
            <a:ext cx="11340000" cy="199881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92578" y="3221694"/>
            <a:ext cx="409420" cy="353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57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48614" y="1366856"/>
            <a:ext cx="418942" cy="361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636240"/>
            <a:ext cx="11340000" cy="25114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43748" y="2789025"/>
            <a:ext cx="418942" cy="353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52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35415" y="1395444"/>
            <a:ext cx="409420" cy="36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12820"/>
            <a:ext cx="11340000" cy="12972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20705" y="3403588"/>
            <a:ext cx="409420" cy="352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43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21460" y="2014783"/>
            <a:ext cx="409420" cy="362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2024-11-22T13:44:32Z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