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2063750" y="2997200"/>
            <a:ext cx="8039100" cy="12960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1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5113" y="2081267"/>
            <a:ext cx="352292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9445" y="2081267"/>
            <a:ext cx="733148" cy="32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6926" y="2728980"/>
            <a:ext cx="342770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92040" y="3376693"/>
            <a:ext cx="733148" cy="32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23739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88312" y="3434909"/>
            <a:ext cx="352292" cy="33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7682" y="3434909"/>
            <a:ext cx="352292" cy="33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72392" y="3434909"/>
            <a:ext cx="352292" cy="33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34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40100" y="3652677"/>
            <a:ext cx="371335" cy="3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7153" y="3652677"/>
            <a:ext cx="380856" cy="3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00302" y="3652677"/>
            <a:ext cx="371334" cy="3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04290" y="3573145"/>
            <a:ext cx="75882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7510" y="3464560"/>
            <a:ext cx="75882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3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7657" y="2474398"/>
            <a:ext cx="1247304" cy="30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2517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169963"/>
            <a:ext cx="2266095" cy="286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5793" y="2179500"/>
            <a:ext cx="3846649" cy="2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3098" y="2799435"/>
            <a:ext cx="1923324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25793" y="2789897"/>
            <a:ext cx="2237531" cy="2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7295" y="3290570"/>
            <a:ext cx="288607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2938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2050882"/>
            <a:ext cx="3656221" cy="30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942" y="2671103"/>
            <a:ext cx="2256574" cy="28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11637" y="2690187"/>
            <a:ext cx="3846649" cy="2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942" y="3291324"/>
            <a:ext cx="1913803" cy="2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463" y="3863836"/>
            <a:ext cx="4275113" cy="30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4962" y="3863836"/>
            <a:ext cx="1885239" cy="30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