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2775"/>
            <a:ext cx="11340000" cy="187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8"/>
          <a:stretch>
            <a:fillRect/>
          </a:stretch>
        </p:blipFill>
        <p:spPr>
          <a:xfrm>
            <a:off x="1703750" y="1052830"/>
            <a:ext cx="10140270" cy="5494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636520"/>
            <a:ext cx="10668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2" t="11806"/>
          <a:stretch>
            <a:fillRect/>
          </a:stretch>
        </p:blipFill>
        <p:spPr>
          <a:xfrm>
            <a:off x="1271905" y="1196975"/>
            <a:ext cx="9810115" cy="557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609725"/>
            <a:ext cx="1066800" cy="3638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