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983615" y="2708910"/>
            <a:ext cx="10033000" cy="16973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5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2101289"/>
            <a:ext cx="342770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8060" y="2139432"/>
            <a:ext cx="342770" cy="17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2644" y="2768792"/>
            <a:ext cx="371335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5239" y="3455367"/>
            <a:ext cx="923576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7758" y="4103798"/>
            <a:ext cx="1418690" cy="3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1460" y="4103798"/>
            <a:ext cx="714105" cy="30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2115" y="4780837"/>
            <a:ext cx="371335" cy="30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53954" y="4809445"/>
            <a:ext cx="342770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62367" y="4809445"/>
            <a:ext cx="228513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113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740604" y="3408240"/>
            <a:ext cx="228513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73400" y="3408240"/>
            <a:ext cx="228513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53803" y="3408240"/>
            <a:ext cx="228513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43677" y="3408240"/>
            <a:ext cx="228513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88312" y="4075912"/>
            <a:ext cx="752191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1340485"/>
            <a:ext cx="2190115" cy="181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61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21560" y="4417060"/>
            <a:ext cx="125793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58488" y="4541012"/>
            <a:ext cx="218992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345" y="4502885"/>
            <a:ext cx="380856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14811" y="4502885"/>
            <a:ext cx="1047354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5591" y="5179632"/>
            <a:ext cx="2694559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97027" y="5179632"/>
            <a:ext cx="2151839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91687" y="5217758"/>
            <a:ext cx="228513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58035" y="5179632"/>
            <a:ext cx="1418691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5591" y="5856378"/>
            <a:ext cx="999748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97027" y="5856378"/>
            <a:ext cx="723627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420620"/>
            <a:ext cx="2131060" cy="17627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2426970"/>
            <a:ext cx="2131060" cy="17627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8195" y="2420620"/>
            <a:ext cx="2131060" cy="176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24000"/>
            <a:ext cx="11340000" cy="3082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1280" y="2035276"/>
            <a:ext cx="3875214" cy="2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9990" y="2548890"/>
            <a:ext cx="779272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1280" y="3304685"/>
            <a:ext cx="8740654" cy="2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1280" y="3953706"/>
            <a:ext cx="1980453" cy="28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