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BD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79750"/>
            <a:ext cx="11340000" cy="1170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767926"/>
            <a:ext cx="1075919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4685" y="2777457"/>
            <a:ext cx="1085440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692" y="2767926"/>
            <a:ext cx="1256826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3473177"/>
            <a:ext cx="723627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4685" y="3473177"/>
            <a:ext cx="723627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05692" y="3473177"/>
            <a:ext cx="695062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8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950075" y="2966949"/>
            <a:ext cx="361813" cy="219059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8377027" y="2947901"/>
            <a:ext cx="352291" cy="228583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2616574" y="3719370"/>
            <a:ext cx="209471" cy="219059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7786700" y="3709846"/>
            <a:ext cx="352292" cy="219059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5994" y="4433694"/>
            <a:ext cx="2504130" cy="28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86498" y="4424170"/>
            <a:ext cx="2713602" cy="28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3483766"/>
            <a:ext cx="2361309" cy="2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3483766"/>
            <a:ext cx="2323225" cy="2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7455" y="3493301"/>
            <a:ext cx="2532695" cy="2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1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760264"/>
            <a:ext cx="2865944" cy="27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370953"/>
            <a:ext cx="3008765" cy="30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102324"/>
            <a:ext cx="1913803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741973"/>
            <a:ext cx="2704080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3400717"/>
            <a:ext cx="999748" cy="2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3983084"/>
            <a:ext cx="3484836" cy="31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