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269490" y="2996565"/>
            <a:ext cx="7653020" cy="139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2024944"/>
            <a:ext cx="714105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034479"/>
            <a:ext cx="695062" cy="3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720" y="2024944"/>
            <a:ext cx="761712" cy="33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3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54430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83476" y="2932793"/>
            <a:ext cx="761712" cy="3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4231" y="2923263"/>
            <a:ext cx="1513904" cy="35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1586" y="2951851"/>
            <a:ext cx="161863" cy="26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5768" y="2951851"/>
            <a:ext cx="238035" cy="26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5012" y="3590309"/>
            <a:ext cx="257078" cy="26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28160"/>
            <a:ext cx="11340000" cy="257884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02770" y="5470401"/>
            <a:ext cx="3979949" cy="33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1335" y="6100785"/>
            <a:ext cx="4703576" cy="35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2633899"/>
            <a:ext cx="790277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229393"/>
            <a:ext cx="790277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4911" y="3869209"/>
            <a:ext cx="618891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088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8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1900420"/>
            <a:ext cx="418942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24000"/>
            <a:ext cx="11340000" cy="3761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04" y="2109682"/>
            <a:ext cx="1561511" cy="2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890" y="2680970"/>
            <a:ext cx="1035685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547" y="3938189"/>
            <a:ext cx="5455768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3321392"/>
            <a:ext cx="1571032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941077"/>
            <a:ext cx="1494861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4551227"/>
            <a:ext cx="1447254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520" y="5142230"/>
            <a:ext cx="3408680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