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199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3215640" y="2780665"/>
            <a:ext cx="5559425" cy="16675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1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244610"/>
            <a:ext cx="228513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108" y="2254149"/>
            <a:ext cx="218992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717" y="2244610"/>
            <a:ext cx="218992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501" y="2254149"/>
            <a:ext cx="228513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8110" y="2254149"/>
            <a:ext cx="218992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85894" y="2244610"/>
            <a:ext cx="228513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3803" y="3131683"/>
            <a:ext cx="218992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21108" y="3131683"/>
            <a:ext cx="228513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15717" y="3131683"/>
            <a:ext cx="218992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53501" y="3131683"/>
            <a:ext cx="228513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48110" y="3131683"/>
            <a:ext cx="218992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95415" y="3131683"/>
            <a:ext cx="228513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5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843341"/>
            <a:ext cx="3332493" cy="2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529179"/>
            <a:ext cx="1923324" cy="27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4195967"/>
            <a:ext cx="3322972" cy="27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4853229"/>
            <a:ext cx="5379596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141390"/>
            <a:ext cx="3342015" cy="26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2810321"/>
            <a:ext cx="1761460" cy="26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3469695"/>
            <a:ext cx="3799042" cy="2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004665"/>
            <a:ext cx="11340000" cy="27922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86931" y="5014819"/>
            <a:ext cx="3342015" cy="2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5520" y="5014819"/>
            <a:ext cx="3342015" cy="2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6931" y="5681903"/>
            <a:ext cx="1761460" cy="2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5520" y="5681903"/>
            <a:ext cx="1761460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5974" y="6339456"/>
            <a:ext cx="3789521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5520" y="6348986"/>
            <a:ext cx="4503627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2157927"/>
            <a:ext cx="1161612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825017"/>
            <a:ext cx="1123526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3492108"/>
            <a:ext cx="1247304" cy="26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591" y="4149669"/>
            <a:ext cx="3646700" cy="28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