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279650" y="2996565"/>
            <a:ext cx="7845425" cy="137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2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3988727"/>
            <a:ext cx="428463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506" y="3988727"/>
            <a:ext cx="428463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6297" y="4846746"/>
            <a:ext cx="437984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5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4915051"/>
            <a:ext cx="704584" cy="33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566" y="4934126"/>
            <a:ext cx="723627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930" y="4840605"/>
            <a:ext cx="73342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70" y="4924589"/>
            <a:ext cx="752191" cy="32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3287649"/>
            <a:ext cx="161863" cy="26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3278095"/>
            <a:ext cx="238035" cy="27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14475"/>
            <a:ext cx="11340000" cy="4818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9139" y="3528286"/>
            <a:ext cx="238035" cy="27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1330" y="3537808"/>
            <a:ext cx="238035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2262" y="3528286"/>
            <a:ext cx="247556" cy="27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5386" y="3537808"/>
            <a:ext cx="247556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7577" y="3528286"/>
            <a:ext cx="247556" cy="27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1809" y="3528286"/>
            <a:ext cx="238035" cy="27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32564" y="3537808"/>
            <a:ext cx="161863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01330" y="4290035"/>
            <a:ext cx="247556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00826" y="4290035"/>
            <a:ext cx="161863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4454" y="4290035"/>
            <a:ext cx="247556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3950" y="4290035"/>
            <a:ext cx="161863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51809" y="4290035"/>
            <a:ext cx="238035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04000" y="4290035"/>
            <a:ext cx="238035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6519" y="5661183"/>
            <a:ext cx="2237531" cy="36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52766" y="5661183"/>
            <a:ext cx="2237531" cy="35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09189" y="5661183"/>
            <a:ext cx="2237531" cy="36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