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C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1645285" y="2637155"/>
            <a:ext cx="8902065" cy="1785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2121361"/>
            <a:ext cx="304685" cy="31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2140454"/>
            <a:ext cx="371334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2904166"/>
            <a:ext cx="342770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4105" y="3648785"/>
            <a:ext cx="228513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75785"/>
            <a:ext cx="11340000" cy="18578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84568" y="4409246"/>
            <a:ext cx="571284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4316" y="4409246"/>
            <a:ext cx="742670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9505" y="5361994"/>
            <a:ext cx="923576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19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044534" y="3608795"/>
            <a:ext cx="571284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72141" y="3608795"/>
            <a:ext cx="56176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white">
          <a:xfrm>
            <a:off x="1559560" y="2873375"/>
            <a:ext cx="629920" cy="2686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2438400" y="2873375"/>
            <a:ext cx="642620" cy="2686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 bwMode="white">
          <a:xfrm>
            <a:off x="3359785" y="2873375"/>
            <a:ext cx="642620" cy="2686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 bwMode="white">
          <a:xfrm>
            <a:off x="4296410" y="2882265"/>
            <a:ext cx="598805" cy="25971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 bwMode="white">
          <a:xfrm>
            <a:off x="6110605" y="2905760"/>
            <a:ext cx="613410" cy="245110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 bwMode="white">
          <a:xfrm>
            <a:off x="7002145" y="2882265"/>
            <a:ext cx="642620" cy="2686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 bwMode="white">
          <a:xfrm>
            <a:off x="7896225" y="2873375"/>
            <a:ext cx="642620" cy="2686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 bwMode="white">
          <a:xfrm>
            <a:off x="8790305" y="2886075"/>
            <a:ext cx="584835" cy="255905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 bwMode="white">
          <a:xfrm>
            <a:off x="9696450" y="2872740"/>
            <a:ext cx="714375" cy="278130"/>
          </a:xfrm>
          <a:prstGeom prst="rect">
            <a:avLst/>
          </a:prstGeom>
          <a:solidFill>
            <a:srgbClr val="FFFAC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719830" y="2060575"/>
            <a:ext cx="12153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56045" y="2060575"/>
            <a:ext cx="12153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40370" y="2060575"/>
            <a:ext cx="12153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52940" y="2060575"/>
            <a:ext cx="12153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53496"/>
            <a:ext cx="742670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6523" y="2997021"/>
            <a:ext cx="752192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002" y="3740546"/>
            <a:ext cx="761712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206180"/>
            <a:ext cx="76171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2206180"/>
            <a:ext cx="752191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758" y="2940431"/>
            <a:ext cx="761712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41" y="2940431"/>
            <a:ext cx="761712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2163143"/>
            <a:ext cx="1999496" cy="31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