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2927985" y="2924810"/>
            <a:ext cx="6378575" cy="1483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7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2151705"/>
            <a:ext cx="3322972" cy="27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773363"/>
            <a:ext cx="3008765" cy="30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0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054504"/>
            <a:ext cx="3342015" cy="28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684543"/>
            <a:ext cx="2694559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6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3980728"/>
            <a:ext cx="4151335" cy="27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4610292"/>
            <a:ext cx="4160856" cy="30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5239856"/>
            <a:ext cx="6169875" cy="3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5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167669"/>
            <a:ext cx="2218488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787251"/>
            <a:ext cx="3342015" cy="28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591" y="3416364"/>
            <a:ext cx="2694559" cy="3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51"/>
          <a:stretch>
            <a:fillRect/>
          </a:stretch>
        </p:blipFill>
        <p:spPr>
          <a:xfrm>
            <a:off x="360045" y="1224280"/>
            <a:ext cx="11424965" cy="3943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881570"/>
            <a:ext cx="3351536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500778"/>
            <a:ext cx="3084937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9521" y="3491252"/>
            <a:ext cx="7426700" cy="3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345" y="4103370"/>
            <a:ext cx="1083945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365" y="4597400"/>
            <a:ext cx="770128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44785" y="1383665"/>
            <a:ext cx="1350645" cy="138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