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8" r:id="rId5"/>
    <p:sldId id="327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1"/>
          <a:stretch>
            <a:fillRect/>
          </a:stretch>
        </p:blipFill>
        <p:spPr>
          <a:xfrm>
            <a:off x="3648075" y="2996565"/>
            <a:ext cx="5550535" cy="15151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28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91889" y="2053345"/>
            <a:ext cx="228513" cy="24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91889" y="2730167"/>
            <a:ext cx="228513" cy="24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06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53702" y="2348307"/>
            <a:ext cx="218991" cy="24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3702" y="3024797"/>
            <a:ext cx="218991" cy="24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44181" y="3701287"/>
            <a:ext cx="228513" cy="24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3702" y="4377778"/>
            <a:ext cx="228513" cy="2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43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86649" y="1433777"/>
            <a:ext cx="228513" cy="23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44785" y="2110785"/>
            <a:ext cx="228513" cy="23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86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76977" y="3238752"/>
            <a:ext cx="228513" cy="248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3932910"/>
            <a:ext cx="11340000" cy="24907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27485" y="4390974"/>
            <a:ext cx="228513" cy="24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0885" y="6022829"/>
            <a:ext cx="228513" cy="23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2024-11-22T15:01:07Z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