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0D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74875"/>
            <a:ext cx="11340000" cy="32240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1595" y="3791585"/>
            <a:ext cx="1898650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7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3141043"/>
            <a:ext cx="1104483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3818208"/>
            <a:ext cx="399899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3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5815768" y="2829353"/>
            <a:ext cx="1114005" cy="305781"/>
          </a:xfrm>
          <a:prstGeom prst="rect">
            <a:avLst/>
          </a:prstGeom>
          <a:solidFill>
            <a:srgbClr val="E5F0D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7967607" y="2829353"/>
            <a:ext cx="1942366" cy="305781"/>
          </a:xfrm>
          <a:prstGeom prst="rect">
            <a:avLst/>
          </a:prstGeom>
          <a:solidFill>
            <a:srgbClr val="E5F0D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3674502"/>
            <a:ext cx="380856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3674502"/>
            <a:ext cx="218992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3684037"/>
            <a:ext cx="390377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163" y="4341954"/>
            <a:ext cx="228513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972" y="4361024"/>
            <a:ext cx="228514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5768" y="4361024"/>
            <a:ext cx="228513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6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462434"/>
            <a:ext cx="228513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213100"/>
            <a:ext cx="7058660" cy="172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