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636240"/>
            <a:ext cx="11340000" cy="1846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1484630"/>
            <a:ext cx="10200685" cy="3910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7" r="91326"/>
          <a:stretch>
            <a:fillRect/>
          </a:stretch>
        </p:blipFill>
        <p:spPr>
          <a:xfrm>
            <a:off x="191770" y="1988820"/>
            <a:ext cx="983615" cy="363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05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487805" y="836930"/>
            <a:ext cx="10128930" cy="5866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7" r="91326"/>
          <a:stretch>
            <a:fillRect/>
          </a:stretch>
        </p:blipFill>
        <p:spPr>
          <a:xfrm>
            <a:off x="360045" y="2060575"/>
            <a:ext cx="983615" cy="363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