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13405"/>
            <a:ext cx="11340000" cy="1230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2872729"/>
            <a:ext cx="3342015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727" y="3168166"/>
            <a:ext cx="2247052" cy="2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3454073"/>
            <a:ext cx="2256574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3768571"/>
            <a:ext cx="2266095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9345" y="4054477"/>
            <a:ext cx="3846649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206" y="4349914"/>
            <a:ext cx="3056372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345" y="4645352"/>
            <a:ext cx="1761460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206" y="4931258"/>
            <a:ext cx="3818085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8387" y="5207635"/>
            <a:ext cx="3484836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3249" y="5493542"/>
            <a:ext cx="2694559" cy="31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4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3834460"/>
            <a:ext cx="228513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896" y="3834460"/>
            <a:ext cx="218992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060" y="3834460"/>
            <a:ext cx="390377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