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988540"/>
            <a:ext cx="11340000" cy="3073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66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3173" y="3578262"/>
            <a:ext cx="2161360" cy="333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35992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942" y="2001626"/>
            <a:ext cx="2056624" cy="257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40251" y="2001626"/>
            <a:ext cx="2056624" cy="257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92040" y="2001626"/>
            <a:ext cx="2066146" cy="257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7984" y="2563410"/>
            <a:ext cx="3456272" cy="295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72947" y="3163282"/>
            <a:ext cx="2237531" cy="333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8463" y="4458243"/>
            <a:ext cx="485591" cy="276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817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61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73249" y="2797119"/>
            <a:ext cx="199949" cy="22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34760" y="2806653"/>
            <a:ext cx="209471" cy="219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15314" y="2806653"/>
            <a:ext cx="209471" cy="209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86347" y="2806653"/>
            <a:ext cx="199949" cy="209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44886" y="3540775"/>
            <a:ext cx="695062" cy="286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24445" y="3460115"/>
            <a:ext cx="78168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00554" y="4198625"/>
            <a:ext cx="218992" cy="2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69017" y="4846941"/>
            <a:ext cx="228513" cy="2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5" t="25483" r="18720"/>
          <a:stretch>
            <a:fillRect/>
          </a:stretch>
        </p:blipFill>
        <p:spPr>
          <a:xfrm>
            <a:off x="4799965" y="4509135"/>
            <a:ext cx="6696710" cy="2316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2024-11-22T14:53:30Z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