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1631950" y="2853055"/>
            <a:ext cx="8648700" cy="1339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4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206168"/>
            <a:ext cx="228513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1108" y="2206168"/>
            <a:ext cx="218992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1712" y="2206168"/>
            <a:ext cx="218992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9017" y="2206168"/>
            <a:ext cx="218992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69017" y="3007160"/>
            <a:ext cx="218992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10478" y="3007160"/>
            <a:ext cx="218992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54105" y="3302765"/>
            <a:ext cx="228513" cy="25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95566" y="3312300"/>
            <a:ext cx="228513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45390" y="4084685"/>
            <a:ext cx="228513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69017" y="4084685"/>
            <a:ext cx="218992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96372" y="4094221"/>
            <a:ext cx="228514" cy="23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10478" y="4084685"/>
            <a:ext cx="228513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59496" y="4752179"/>
            <a:ext cx="228513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10478" y="4752179"/>
            <a:ext cx="218992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3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340004"/>
            <a:ext cx="1104483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5062" y="2340004"/>
            <a:ext cx="1114005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229" y="2340004"/>
            <a:ext cx="1114005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09874" y="2340004"/>
            <a:ext cx="1123526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210" y="3057525"/>
            <a:ext cx="1891665" cy="178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28085" y="3066415"/>
            <a:ext cx="1973580" cy="171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20180" y="3066415"/>
            <a:ext cx="1891665" cy="171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62110" y="3057525"/>
            <a:ext cx="1891665" cy="178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7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8790" y="2142141"/>
            <a:ext cx="228513" cy="23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5289" y="2142141"/>
            <a:ext cx="228513" cy="23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19496" y="2142141"/>
            <a:ext cx="228513" cy="23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1989" y="2811619"/>
            <a:ext cx="228513" cy="24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92090" y="2811619"/>
            <a:ext cx="228513" cy="24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52695" y="2811619"/>
            <a:ext cx="218992" cy="24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69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6549" y="2769708"/>
            <a:ext cx="3342015" cy="27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13" y="3389899"/>
            <a:ext cx="5846146" cy="30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9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690" y="2246181"/>
            <a:ext cx="199949" cy="1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5440" y="2236628"/>
            <a:ext cx="180906" cy="1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9848" y="2800260"/>
            <a:ext cx="190428" cy="1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15919" y="2800260"/>
            <a:ext cx="190428" cy="1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43828" y="2800260"/>
            <a:ext cx="190428" cy="20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05591" y="2809814"/>
            <a:ext cx="190428" cy="18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91183" y="2800260"/>
            <a:ext cx="152342" cy="1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2141" y="3105960"/>
            <a:ext cx="180906" cy="1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78690" y="3105960"/>
            <a:ext cx="190428" cy="1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05591" y="3268362"/>
            <a:ext cx="190428" cy="1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81662" y="3268362"/>
            <a:ext cx="180906" cy="1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