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24" r:id="rId3"/>
    <p:sldId id="344" r:id="rId4"/>
    <p:sldId id="343" r:id="rId5"/>
    <p:sldId id="342" r:id="rId6"/>
    <p:sldId id="341" r:id="rId7"/>
    <p:sldId id="340" r:id="rId8"/>
    <p:sldId id="339" r:id="rId9"/>
    <p:sldId id="337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 b="57847"/>
          <a:stretch>
            <a:fillRect/>
          </a:stretch>
        </p:blipFill>
        <p:spPr>
          <a:xfrm>
            <a:off x="3648075" y="2780665"/>
            <a:ext cx="5015910" cy="10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7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2081438"/>
            <a:ext cx="228513" cy="2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01964" y="2071911"/>
            <a:ext cx="1171133" cy="26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4080" y="2071911"/>
            <a:ext cx="1161612" cy="26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76675" y="2071911"/>
            <a:ext cx="1152090" cy="26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0070" y="2710180"/>
            <a:ext cx="1597660" cy="159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84170" y="2710180"/>
            <a:ext cx="1664970" cy="159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73115" y="2710180"/>
            <a:ext cx="1597660" cy="159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58555" y="2710180"/>
            <a:ext cx="1664970" cy="159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1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899" y="2728830"/>
            <a:ext cx="1133047" cy="26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9143" y="2738354"/>
            <a:ext cx="1885239" cy="26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1914" y="2738354"/>
            <a:ext cx="1323476" cy="25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899" y="3366954"/>
            <a:ext cx="752191" cy="26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59143" y="3366954"/>
            <a:ext cx="942619" cy="26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81914" y="3366954"/>
            <a:ext cx="571284" cy="26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3954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73249" y="4794310"/>
            <a:ext cx="304685" cy="2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9848" y="4794310"/>
            <a:ext cx="342770" cy="25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7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1309" y="2158519"/>
            <a:ext cx="5493853" cy="48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6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4534" y="3911053"/>
            <a:ext cx="3513400" cy="28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4492296"/>
            <a:ext cx="10254559" cy="3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576" y="5092595"/>
            <a:ext cx="8502619" cy="314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040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06649" y="2827636"/>
            <a:ext cx="352292" cy="2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9647" y="2818090"/>
            <a:ext cx="361813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2644" y="2818090"/>
            <a:ext cx="371335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6599" y="2818090"/>
            <a:ext cx="380856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35735" y="3413125"/>
            <a:ext cx="80010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35919" y="4173545"/>
            <a:ext cx="409420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21"/>
          <a:stretch>
            <a:fillRect/>
          </a:stretch>
        </p:blipFill>
        <p:spPr>
          <a:xfrm>
            <a:off x="551815" y="4652925"/>
            <a:ext cx="11339830" cy="2060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2210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2526277"/>
            <a:ext cx="9664231" cy="33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3107546"/>
            <a:ext cx="6169875" cy="31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24937" y="3098017"/>
            <a:ext cx="2323224" cy="32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6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841" y="2663817"/>
            <a:ext cx="2170881" cy="26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3255001"/>
            <a:ext cx="1180654" cy="23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77" y="3808044"/>
            <a:ext cx="1142569" cy="25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4351551"/>
            <a:ext cx="3665743" cy="31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105" y="2615119"/>
            <a:ext cx="1847153" cy="26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3205869"/>
            <a:ext cx="1180654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82115" y="3272566"/>
            <a:ext cx="342770" cy="20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856" y="3739449"/>
            <a:ext cx="1152090" cy="27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335" y="4301613"/>
            <a:ext cx="3094458" cy="314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44282" y="4339726"/>
            <a:ext cx="323727" cy="20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62468" y="4339726"/>
            <a:ext cx="190428" cy="20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1813" y="4873306"/>
            <a:ext cx="2504130" cy="314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1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59345" y="4415821"/>
            <a:ext cx="780755" cy="266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1259" y="4415821"/>
            <a:ext cx="609370" cy="266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09924" y="4415821"/>
            <a:ext cx="790277" cy="266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0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58992" y="1423974"/>
            <a:ext cx="361813" cy="32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2367" y="1462065"/>
            <a:ext cx="409420" cy="266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0554" y="2757141"/>
            <a:ext cx="390377" cy="333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34105" y="2747618"/>
            <a:ext cx="409420" cy="342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4911" y="3452292"/>
            <a:ext cx="418942" cy="266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14962" y="4118876"/>
            <a:ext cx="799798" cy="266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44584" y="4785459"/>
            <a:ext cx="609370" cy="266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1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72745" y="1471848"/>
            <a:ext cx="238035" cy="25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4055" y="2129600"/>
            <a:ext cx="238035" cy="25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33904" y="2796885"/>
            <a:ext cx="971183" cy="25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49773" y="3454638"/>
            <a:ext cx="618891" cy="26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3198" y="4989393"/>
            <a:ext cx="228513" cy="25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96926" y="4989393"/>
            <a:ext cx="228513" cy="25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86700" y="4989393"/>
            <a:ext cx="228513" cy="25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3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2518" y="2111406"/>
            <a:ext cx="304685" cy="276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8060" y="2101864"/>
            <a:ext cx="390377" cy="28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576" y="3466372"/>
            <a:ext cx="418942" cy="25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40100" y="3466372"/>
            <a:ext cx="399899" cy="25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68060" y="3466372"/>
            <a:ext cx="228513" cy="25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82065" y="2082879"/>
            <a:ext cx="399899" cy="343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86851" y="4001043"/>
            <a:ext cx="390377" cy="334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9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11435" y="2045471"/>
            <a:ext cx="390377" cy="334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076420"/>
            <a:ext cx="11340000" cy="19129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61683" y="4248581"/>
            <a:ext cx="390377" cy="33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0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06297" y="2675454"/>
            <a:ext cx="390377" cy="34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809720"/>
            <a:ext cx="11340000" cy="25858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38912" y="4639868"/>
            <a:ext cx="390377" cy="33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5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2712201"/>
            <a:ext cx="228513" cy="25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4634" y="2712201"/>
            <a:ext cx="418942" cy="25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82065" y="2712201"/>
            <a:ext cx="590327" cy="25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90931" y="2712201"/>
            <a:ext cx="1171133" cy="25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78488" y="3351365"/>
            <a:ext cx="228513" cy="25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25541" y="3351365"/>
            <a:ext cx="238035" cy="25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63022" y="3351365"/>
            <a:ext cx="428463" cy="25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33551" y="3351365"/>
            <a:ext cx="228513" cy="25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82871" y="3990529"/>
            <a:ext cx="790277" cy="25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91637" y="3990529"/>
            <a:ext cx="780755" cy="25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662166" y="3990529"/>
            <a:ext cx="780755" cy="25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2024-11-22T14:08:02Z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