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 b="21436"/>
          <a:stretch>
            <a:fillRect/>
          </a:stretch>
        </p:blipFill>
        <p:spPr>
          <a:xfrm>
            <a:off x="2063750" y="2853055"/>
            <a:ext cx="8112760" cy="105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4068856"/>
            <a:ext cx="342770" cy="2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4040216"/>
            <a:ext cx="218992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322" y="4002030"/>
            <a:ext cx="323727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274" y="4011577"/>
            <a:ext cx="371334" cy="2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705786"/>
            <a:ext cx="418942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705786"/>
            <a:ext cx="428463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3705786"/>
            <a:ext cx="437984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3705786"/>
            <a:ext cx="428463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2157505"/>
            <a:ext cx="418942" cy="36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700625"/>
            <a:ext cx="11340000" cy="15052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7633" y="4919748"/>
            <a:ext cx="418942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1433558"/>
            <a:ext cx="418942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4300"/>
            <a:ext cx="11340000" cy="2247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1486" y="4586304"/>
            <a:ext cx="418942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