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3"/>
    <p:sldId id="331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924530"/>
            <a:ext cx="11340000" cy="1184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8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2693538"/>
            <a:ext cx="1428211" cy="2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0100" y="2664911"/>
            <a:ext cx="1428211" cy="27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7002" y="2693538"/>
            <a:ext cx="1075919" cy="2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2090" y="2683996"/>
            <a:ext cx="1075918" cy="2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198" y="3313798"/>
            <a:ext cx="714105" cy="2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0100" y="3313798"/>
            <a:ext cx="714105" cy="2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87002" y="3313798"/>
            <a:ext cx="533197" cy="2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72090" y="3323341"/>
            <a:ext cx="542720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076420"/>
            <a:ext cx="11340000" cy="188502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29584" y="4889753"/>
            <a:ext cx="1447254" cy="24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86007" y="4889753"/>
            <a:ext cx="1256826" cy="24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32909" y="4880185"/>
            <a:ext cx="1256826" cy="25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27518" y="4880185"/>
            <a:ext cx="1247304" cy="25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9584" y="5511714"/>
            <a:ext cx="733148" cy="24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86007" y="5511714"/>
            <a:ext cx="723627" cy="24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32909" y="5511714"/>
            <a:ext cx="542720" cy="24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927518" y="5511714"/>
            <a:ext cx="542721" cy="24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5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798" y="2616396"/>
            <a:ext cx="1609118" cy="25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3217224"/>
            <a:ext cx="1123526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3789442"/>
            <a:ext cx="1094962" cy="25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5465" y="3760831"/>
            <a:ext cx="3484836" cy="30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0205"/>
            <a:ext cx="11340000" cy="1732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9693" y="1502070"/>
            <a:ext cx="1761460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5008" y="2101925"/>
            <a:ext cx="1114005" cy="22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5008" y="2654173"/>
            <a:ext cx="1085440" cy="26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56796" y="2654173"/>
            <a:ext cx="2218488" cy="28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2398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2071093"/>
            <a:ext cx="1313954" cy="24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2653966"/>
            <a:ext cx="1285390" cy="24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3246393"/>
            <a:ext cx="1256826" cy="24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2370" y="3092450"/>
            <a:ext cx="297307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1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2024364"/>
            <a:ext cx="1466297" cy="2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2615108"/>
            <a:ext cx="1123526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3177269"/>
            <a:ext cx="1256826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1158" y="3158213"/>
            <a:ext cx="2380352" cy="3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360045" y="1224280"/>
            <a:ext cx="9984785" cy="1684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48715" y="2276514"/>
            <a:ext cx="228513" cy="24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