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24530"/>
            <a:ext cx="11340000" cy="1811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2063750" y="1484630"/>
            <a:ext cx="8688750" cy="3422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88820"/>
            <a:ext cx="101917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6"/>
          <a:stretch>
            <a:fillRect/>
          </a:stretch>
        </p:blipFill>
        <p:spPr>
          <a:xfrm>
            <a:off x="1559605" y="1557020"/>
            <a:ext cx="10212025" cy="40824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844675"/>
            <a:ext cx="101917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4"/>
          <a:stretch>
            <a:fillRect/>
          </a:stretch>
        </p:blipFill>
        <p:spPr>
          <a:xfrm>
            <a:off x="1631995" y="1628775"/>
            <a:ext cx="10187260" cy="3963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628775"/>
            <a:ext cx="1019175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62"/>
          <a:stretch>
            <a:fillRect/>
          </a:stretch>
        </p:blipFill>
        <p:spPr>
          <a:xfrm>
            <a:off x="2352040" y="2060575"/>
            <a:ext cx="8928780" cy="3520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700530"/>
            <a:ext cx="1019175" cy="4000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