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530"/>
            <a:ext cx="11340000" cy="1235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4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4310874"/>
            <a:ext cx="352292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1964" y="4310874"/>
            <a:ext cx="199949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4584" y="4320401"/>
            <a:ext cx="209471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0075" y="4310874"/>
            <a:ext cx="352292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2695" y="5149284"/>
            <a:ext cx="409420" cy="2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737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1516482"/>
            <a:ext cx="685541" cy="2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3615055"/>
            <a:ext cx="270256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785" y="3615055"/>
            <a:ext cx="665035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9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8085" y="2970769"/>
            <a:ext cx="209471" cy="2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6415" y="2854960"/>
            <a:ext cx="30734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5005" y="2860040"/>
            <a:ext cx="32258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120" y="2860040"/>
            <a:ext cx="32258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7581" y="3753475"/>
            <a:ext cx="380856" cy="33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5425" y="3753485"/>
            <a:ext cx="48196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02166" y="4517090"/>
            <a:ext cx="399899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animBg="1"/>
      <p:bldP spid="9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