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4"/>
  </p:handoutMasterIdLst>
  <p:sldIdLst>
    <p:sldId id="324" r:id="rId3"/>
    <p:sldId id="336" r:id="rId4"/>
    <p:sldId id="335" r:id="rId5"/>
    <p:sldId id="333" r:id="rId6"/>
    <p:sldId id="332" r:id="rId7"/>
    <p:sldId id="331" r:id="rId8"/>
    <p:sldId id="329" r:id="rId9"/>
    <p:sldId id="328" r:id="rId10"/>
    <p:sldId id="327" r:id="rId11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 b="25103"/>
          <a:stretch>
            <a:fillRect/>
          </a:stretch>
        </p:blipFill>
        <p:spPr>
          <a:xfrm>
            <a:off x="2063750" y="2924810"/>
            <a:ext cx="7798435" cy="1045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205"/>
            <a:ext cx="11340000" cy="4317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8620" y="3017520"/>
            <a:ext cx="4437380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0146" y="4532879"/>
            <a:ext cx="2837380" cy="2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7620" y="5247640"/>
            <a:ext cx="721296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37905" y="5247657"/>
            <a:ext cx="2237531" cy="35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2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1936800"/>
            <a:ext cx="2202180" cy="7797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4220895"/>
            <a:ext cx="2202180" cy="7797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000" y="2716530"/>
            <a:ext cx="2025015" cy="7867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280" y="3500755"/>
            <a:ext cx="2025015" cy="7867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145" y="3500755"/>
            <a:ext cx="2025015" cy="78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4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2043843"/>
            <a:ext cx="780755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701625"/>
            <a:ext cx="361813" cy="32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203295"/>
            <a:ext cx="11340000" cy="27400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20933" y="5456412"/>
            <a:ext cx="771234" cy="34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1134" y="5456412"/>
            <a:ext cx="361813" cy="32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487" y="5456412"/>
            <a:ext cx="361813" cy="32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14182" y="5456412"/>
            <a:ext cx="771234" cy="34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2090474"/>
            <a:ext cx="799798" cy="27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629" y="2090474"/>
            <a:ext cx="257078" cy="26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6297" y="2090474"/>
            <a:ext cx="618891" cy="27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3173" y="2747471"/>
            <a:ext cx="247556" cy="27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813" y="2747471"/>
            <a:ext cx="780755" cy="27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30478" y="3413990"/>
            <a:ext cx="790277" cy="26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67909" y="3413990"/>
            <a:ext cx="171385" cy="26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0878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847850" y="2204720"/>
            <a:ext cx="393065" cy="3994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373370" y="2193290"/>
            <a:ext cx="450215" cy="4108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56040" y="2193290"/>
            <a:ext cx="408305" cy="4108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37715" y="2932430"/>
            <a:ext cx="410845" cy="3892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28435" y="2932430"/>
            <a:ext cx="427990" cy="4108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2" grpId="0" bldLvl="0" animBg="1"/>
      <p:bldP spid="2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8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156" y="2053309"/>
            <a:ext cx="428463" cy="36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356330"/>
            <a:ext cx="11340000" cy="13354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11059" y="3413564"/>
            <a:ext cx="418942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1433976"/>
            <a:ext cx="418942" cy="36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42" y="2913357"/>
            <a:ext cx="418942" cy="36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67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130624"/>
            <a:ext cx="5589068" cy="31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865467"/>
            <a:ext cx="5112997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28940"/>
            <a:ext cx="2865944" cy="28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335153"/>
            <a:ext cx="3237279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78"/>
          <a:stretch>
            <a:fillRect/>
          </a:stretch>
        </p:blipFill>
        <p:spPr>
          <a:xfrm>
            <a:off x="263525" y="5085360"/>
            <a:ext cx="11339830" cy="1666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