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785"/>
            <a:ext cx="11340000" cy="3205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9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2827329"/>
            <a:ext cx="571284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9848" y="2827329"/>
            <a:ext cx="742670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947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2241259"/>
            <a:ext cx="1761460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2241259"/>
            <a:ext cx="1799545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879" y="2241259"/>
            <a:ext cx="1790025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6624" y="2250797"/>
            <a:ext cx="676020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6473" y="2985173"/>
            <a:ext cx="1761460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30176" y="2985173"/>
            <a:ext cx="1799545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43879" y="2985173"/>
            <a:ext cx="1790025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76675" y="2985173"/>
            <a:ext cx="1418690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4181" y="3690937"/>
            <a:ext cx="1437732" cy="33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16070" y="3690937"/>
            <a:ext cx="1437732" cy="33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77481" y="3729086"/>
            <a:ext cx="1409168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29370" y="3729086"/>
            <a:ext cx="1770982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2951607"/>
            <a:ext cx="5874710" cy="27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554" y="2932518"/>
            <a:ext cx="714105" cy="30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4030" y="4431050"/>
            <a:ext cx="4808311" cy="27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1863" y="4411961"/>
            <a:ext cx="714106" cy="30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868900"/>
            <a:ext cx="11340000" cy="14775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16147" y="5831720"/>
            <a:ext cx="2656473" cy="27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82142" y="5803121"/>
            <a:ext cx="714105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9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3954" y="2246181"/>
            <a:ext cx="323727" cy="2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881" y="2246181"/>
            <a:ext cx="323727" cy="2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997" y="2953110"/>
            <a:ext cx="590327" cy="25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2084705"/>
            <a:ext cx="1945640" cy="1928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