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/>
          <a:stretch>
            <a:fillRect/>
          </a:stretch>
        </p:blipFill>
        <p:spPr>
          <a:xfrm>
            <a:off x="3143885" y="2924810"/>
            <a:ext cx="6139180" cy="14839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2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7581" y="3772362"/>
            <a:ext cx="390377" cy="29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3198" y="3772362"/>
            <a:ext cx="371335" cy="30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82216" y="3781906"/>
            <a:ext cx="390377" cy="28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62720" y="3781906"/>
            <a:ext cx="390377" cy="28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28967" y="3772362"/>
            <a:ext cx="371335" cy="30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68450"/>
            <a:ext cx="11340000" cy="24852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132965"/>
            <a:ext cx="8935720" cy="1451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484630"/>
            <a:ext cx="10487025" cy="45339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712085" y="3644900"/>
            <a:ext cx="2016125" cy="1368425"/>
          </a:xfrm>
          <a:prstGeom prst="line">
            <a:avLst/>
          </a:prstGeom>
          <a:ln>
            <a:solidFill>
              <a:srgbClr val="5BC2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392035" y="3573145"/>
            <a:ext cx="2232660" cy="1584325"/>
          </a:xfrm>
          <a:prstGeom prst="line">
            <a:avLst/>
          </a:prstGeom>
          <a:ln>
            <a:solidFill>
              <a:srgbClr val="5BC2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712085" y="3357245"/>
            <a:ext cx="6984365" cy="1568450"/>
          </a:xfrm>
          <a:prstGeom prst="line">
            <a:avLst/>
          </a:prstGeom>
          <a:ln>
            <a:solidFill>
              <a:srgbClr val="5BC2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1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8161" y="2339724"/>
            <a:ext cx="1513904" cy="106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3752654"/>
            <a:ext cx="399899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5214" y="3752654"/>
            <a:ext cx="399899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77380" y="3762196"/>
            <a:ext cx="399899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38639" y="3752654"/>
            <a:ext cx="399899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