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18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3288030" y="2493010"/>
            <a:ext cx="5419725" cy="1630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8639" y="3519570"/>
            <a:ext cx="34277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528" y="3519570"/>
            <a:ext cx="34277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3324" y="3519570"/>
            <a:ext cx="34277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1007" y="3519570"/>
            <a:ext cx="733148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0831" y="3519570"/>
            <a:ext cx="34277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2129870"/>
            <a:ext cx="752191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2129870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4105" y="2806890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3483909"/>
            <a:ext cx="19042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403" y="3483909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01173"/>
            <a:ext cx="342770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209" y="2778122"/>
            <a:ext cx="342770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209" y="3455071"/>
            <a:ext cx="342770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402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8811" y="3639048"/>
            <a:ext cx="2247052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1985" y="3658125"/>
            <a:ext cx="2256574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9290" y="4297223"/>
            <a:ext cx="1913803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2136" y="4316300"/>
            <a:ext cx="2551738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8333" y="4907704"/>
            <a:ext cx="4589319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05" y="4851400"/>
            <a:ext cx="28035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1844675"/>
            <a:ext cx="1577340" cy="158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3880743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3880743"/>
            <a:ext cx="228513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