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30" r:id="rId4"/>
    <p:sldId id="328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996285"/>
            <a:ext cx="11340000" cy="1211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1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92896" y="2055752"/>
            <a:ext cx="228513" cy="239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68413" y="2055752"/>
            <a:ext cx="399899" cy="24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6700" y="2055752"/>
            <a:ext cx="228513" cy="24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33602" y="2055752"/>
            <a:ext cx="228513" cy="24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21511" y="2696297"/>
            <a:ext cx="399899" cy="24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68413" y="2696297"/>
            <a:ext cx="390377" cy="239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86700" y="2696297"/>
            <a:ext cx="228513" cy="24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33602" y="2696297"/>
            <a:ext cx="228513" cy="24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3271875"/>
            <a:ext cx="11340000" cy="250159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7231470" y="3453288"/>
            <a:ext cx="1780503" cy="24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40538" y="3434191"/>
            <a:ext cx="2532695" cy="286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99631" y="4083459"/>
            <a:ext cx="1056876" cy="25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032024" y="5305610"/>
            <a:ext cx="5865188" cy="334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60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01612" y="2025285"/>
            <a:ext cx="390377" cy="343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15113" y="3303527"/>
            <a:ext cx="399899" cy="333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436465"/>
            <a:ext cx="11340000" cy="190403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367079" y="5240177"/>
            <a:ext cx="399899" cy="33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5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2695338"/>
            <a:ext cx="1913803" cy="24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54559" y="2695338"/>
            <a:ext cx="1761460" cy="24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113" y="3278141"/>
            <a:ext cx="4913047" cy="286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44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3339044"/>
            <a:ext cx="1904282" cy="25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45037" y="3329517"/>
            <a:ext cx="1761460" cy="266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5591" y="3920205"/>
            <a:ext cx="2856423" cy="304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2024-11-22T15:33:35Z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