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3120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093296"/>
            <a:ext cx="399899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2093296"/>
            <a:ext cx="228513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2093296"/>
            <a:ext cx="218992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382" y="2093296"/>
            <a:ext cx="1799546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1511" y="2714222"/>
            <a:ext cx="399899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2723775"/>
            <a:ext cx="228513" cy="2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2723775"/>
            <a:ext cx="228513" cy="2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382" y="2714222"/>
            <a:ext cx="1799546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1511" y="3335149"/>
            <a:ext cx="399899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87506" y="3335149"/>
            <a:ext cx="228513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2115" y="3344701"/>
            <a:ext cx="218992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14861" y="3325596"/>
            <a:ext cx="1418690" cy="26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055229"/>
            <a:ext cx="228513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3025" y="1965960"/>
            <a:ext cx="37147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71" y="2055229"/>
            <a:ext cx="228513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2064783"/>
            <a:ext cx="399899" cy="21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1889" y="2676262"/>
            <a:ext cx="228513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6171" y="2685816"/>
            <a:ext cx="390377" cy="21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6171" y="2685816"/>
            <a:ext cx="228513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0453" y="2657153"/>
            <a:ext cx="352292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225727"/>
            <a:ext cx="218992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2225727"/>
            <a:ext cx="228513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687" y="2235267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2235267"/>
            <a:ext cx="218992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3036649"/>
            <a:ext cx="218992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9798" y="3036649"/>
            <a:ext cx="218992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3036649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71788" y="3036649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045277"/>
            <a:ext cx="933098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0251" y="3045277"/>
            <a:ext cx="942619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3045277"/>
            <a:ext cx="914055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3073" y="3045277"/>
            <a:ext cx="933098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4962" y="3045277"/>
            <a:ext cx="933098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635330"/>
            <a:ext cx="1913803" cy="2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207491"/>
            <a:ext cx="3808564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25" y="4508855"/>
            <a:ext cx="11340000" cy="16161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72381" y="4680986"/>
            <a:ext cx="218992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4270" y="4671423"/>
            <a:ext cx="399899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2925" y="5100320"/>
            <a:ext cx="973518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739" y="5809401"/>
            <a:ext cx="4465541" cy="27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