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2775"/>
            <a:ext cx="11340000" cy="1800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1" r="9408"/>
          <a:stretch>
            <a:fillRect/>
          </a:stretch>
        </p:blipFill>
        <p:spPr>
          <a:xfrm>
            <a:off x="2639695" y="1412875"/>
            <a:ext cx="8785180" cy="3740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2564765"/>
            <a:ext cx="1325880" cy="2148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2420620"/>
            <a:ext cx="120840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/>
          <a:stretch>
            <a:fillRect/>
          </a:stretch>
        </p:blipFill>
        <p:spPr>
          <a:xfrm>
            <a:off x="2783795" y="1988820"/>
            <a:ext cx="8700180" cy="4191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348865"/>
            <a:ext cx="1325880" cy="2148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204720"/>
            <a:ext cx="120840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3"/>
          <a:stretch>
            <a:fillRect/>
          </a:stretch>
        </p:blipFill>
        <p:spPr>
          <a:xfrm>
            <a:off x="1775505" y="1917065"/>
            <a:ext cx="10278065" cy="3557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2420620"/>
            <a:ext cx="1325880" cy="21488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2"/>
          <a:stretch>
            <a:fillRect/>
          </a:stretch>
        </p:blipFill>
        <p:spPr>
          <a:xfrm>
            <a:off x="1631950" y="1816735"/>
            <a:ext cx="9648870" cy="3223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772920"/>
            <a:ext cx="1325880" cy="21488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