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3503930" y="2637155"/>
            <a:ext cx="5027295" cy="1631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110525"/>
            <a:ext cx="111400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110525"/>
            <a:ext cx="111400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2110525"/>
            <a:ext cx="218992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309" y="2110525"/>
            <a:ext cx="111400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770" y="2708910"/>
            <a:ext cx="1657350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9025" y="2708910"/>
            <a:ext cx="1657350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7820" y="2708910"/>
            <a:ext cx="158813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61120" y="2708910"/>
            <a:ext cx="1657350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15936"/>
            <a:ext cx="390377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366974"/>
            <a:ext cx="390377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2663278"/>
            <a:ext cx="390377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253131"/>
            <a:ext cx="1114005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2243602"/>
            <a:ext cx="1123526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2253131"/>
            <a:ext cx="112352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095" y="2872516"/>
            <a:ext cx="40942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5717" y="2872516"/>
            <a:ext cx="399899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818" y="2872516"/>
            <a:ext cx="409420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4659" y="3644365"/>
            <a:ext cx="733148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9780" y="3429635"/>
            <a:ext cx="5594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58438" y="3644365"/>
            <a:ext cx="742670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654800"/>
            <a:ext cx="3342015" cy="2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227120"/>
            <a:ext cx="6169874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081487"/>
            <a:ext cx="399899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2081487"/>
            <a:ext cx="22851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2710312"/>
            <a:ext cx="399899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0855" y="2603500"/>
            <a:ext cx="35687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314" y="2710312"/>
            <a:ext cx="218992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4911" y="2710312"/>
            <a:ext cx="22851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3291498"/>
            <a:ext cx="1885239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