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55"/>
          <a:stretch>
            <a:fillRect/>
          </a:stretch>
        </p:blipFill>
        <p:spPr>
          <a:xfrm>
            <a:off x="426085" y="2780665"/>
            <a:ext cx="11339830" cy="1124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6"/>
          <a:stretch>
            <a:fillRect/>
          </a:stretch>
        </p:blipFill>
        <p:spPr>
          <a:xfrm>
            <a:off x="426085" y="1340765"/>
            <a:ext cx="11339830" cy="2217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53647" y="2051252"/>
            <a:ext cx="390377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9168" y="1309868"/>
            <a:ext cx="390377" cy="3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2492948"/>
            <a:ext cx="390377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4304576"/>
            <a:ext cx="228513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153" y="4304576"/>
            <a:ext cx="247556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5429885"/>
            <a:ext cx="27876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2265" y="5350510"/>
            <a:ext cx="658241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49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348585"/>
            <a:ext cx="11340000" cy="4373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1797" y="5730775"/>
            <a:ext cx="742670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1923" y="5740303"/>
            <a:ext cx="1075919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4417" y="6340523"/>
            <a:ext cx="695062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