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3935730" y="2924810"/>
            <a:ext cx="5029200" cy="14020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3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78835" y="1913255"/>
            <a:ext cx="78740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8463" y="2082516"/>
            <a:ext cx="999749" cy="3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34760" y="2788408"/>
            <a:ext cx="761712" cy="2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140430"/>
            <a:ext cx="11340000" cy="275419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415694" y="3388212"/>
            <a:ext cx="580806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52671" y="3388212"/>
            <a:ext cx="571284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58968" y="4064848"/>
            <a:ext cx="761712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62696" y="4064848"/>
            <a:ext cx="752191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95895" y="5418119"/>
            <a:ext cx="3418186" cy="27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7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2368494"/>
            <a:ext cx="228513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1612" y="2368494"/>
            <a:ext cx="218992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0125" y="2368494"/>
            <a:ext cx="199949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4005" y="3226864"/>
            <a:ext cx="218992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20503" y="3226864"/>
            <a:ext cx="228513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00403" y="3226864"/>
            <a:ext cx="218992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34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2977851"/>
            <a:ext cx="599848" cy="29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541" y="4083540"/>
            <a:ext cx="1266347" cy="29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09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82015" y="4197329"/>
            <a:ext cx="666498" cy="21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1536" y="4559465"/>
            <a:ext cx="666498" cy="21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49068" y="4950191"/>
            <a:ext cx="666498" cy="21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01108" y="4950191"/>
            <a:ext cx="666498" cy="21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