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2352040" y="2853055"/>
            <a:ext cx="7547610" cy="149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4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081417"/>
            <a:ext cx="342769" cy="17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2653028"/>
            <a:ext cx="1418690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680" y="2662555"/>
            <a:ext cx="2418438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3970290"/>
            <a:ext cx="2523173" cy="31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50" y="3979826"/>
            <a:ext cx="1828110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4008433"/>
            <a:ext cx="714106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176" y="4647327"/>
            <a:ext cx="199949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5465" y="4647327"/>
            <a:ext cx="228513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841" y="4647327"/>
            <a:ext cx="21899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3180" y="4584065"/>
            <a:ext cx="30480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6675" y="4656862"/>
            <a:ext cx="228514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1511" y="5295756"/>
            <a:ext cx="21899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1209" y="5305292"/>
            <a:ext cx="21899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62619" y="5305292"/>
            <a:ext cx="218992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2111773"/>
            <a:ext cx="2513652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5290" y="2734945"/>
            <a:ext cx="158559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3047" y="3400476"/>
            <a:ext cx="2475566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6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024834"/>
            <a:ext cx="390377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068675"/>
            <a:ext cx="11340000" cy="2602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87381" y="3249772"/>
            <a:ext cx="390377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9976" y="4536519"/>
            <a:ext cx="399899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243871"/>
            <a:ext cx="1647204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882482"/>
            <a:ext cx="3427707" cy="2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