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B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3719830" y="2708910"/>
            <a:ext cx="5665470" cy="1783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9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795049"/>
            <a:ext cx="1247304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8287" y="2766484"/>
            <a:ext cx="1437732" cy="2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2795049"/>
            <a:ext cx="1428211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090" y="2795049"/>
            <a:ext cx="1256825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3471076"/>
            <a:ext cx="714105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8287" y="3471076"/>
            <a:ext cx="714105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4282" y="3480598"/>
            <a:ext cx="542720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090" y="3471076"/>
            <a:ext cx="5427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3701934"/>
            <a:ext cx="2323224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3701934"/>
            <a:ext cx="2894508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4378601"/>
            <a:ext cx="2523173" cy="2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493" y="4359540"/>
            <a:ext cx="2713602" cy="2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5036207"/>
            <a:ext cx="2494609" cy="2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493" y="5064798"/>
            <a:ext cx="2351788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48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502569" y="2939455"/>
            <a:ext cx="361813" cy="219197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920503" y="2929925"/>
            <a:ext cx="209471" cy="219197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9567204" y="2920394"/>
            <a:ext cx="209471" cy="228727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2169068" y="3692349"/>
            <a:ext cx="209471" cy="219197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263526" y="3682819"/>
            <a:ext cx="352292" cy="219197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8967355" y="3692349"/>
            <a:ext cx="209471" cy="209666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062" y="4397592"/>
            <a:ext cx="1970931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7506" y="4416653"/>
            <a:ext cx="1790025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10377" y="4397592"/>
            <a:ext cx="1799546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677" y="5102835"/>
            <a:ext cx="542720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44685" y="5102835"/>
            <a:ext cx="723627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77078" y="5112365"/>
            <a:ext cx="542720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792617"/>
            <a:ext cx="2723123" cy="2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3792617"/>
            <a:ext cx="2494609" cy="2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3802166"/>
            <a:ext cx="2361309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