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765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9"/>
          <a:stretch>
            <a:fillRect/>
          </a:stretch>
        </p:blipFill>
        <p:spPr>
          <a:xfrm>
            <a:off x="1487850" y="692785"/>
            <a:ext cx="10198055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564765"/>
            <a:ext cx="115252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"/>
          <a:stretch>
            <a:fillRect/>
          </a:stretch>
        </p:blipFill>
        <p:spPr>
          <a:xfrm>
            <a:off x="1775505" y="2132965"/>
            <a:ext cx="10350455" cy="3232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04720"/>
            <a:ext cx="1152525" cy="30575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" r="10466"/>
          <a:stretch>
            <a:fillRect/>
          </a:stretch>
        </p:blipFill>
        <p:spPr>
          <a:xfrm>
            <a:off x="1487805" y="980440"/>
            <a:ext cx="10153015" cy="57683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060575"/>
            <a:ext cx="1152525" cy="305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605" y="692785"/>
            <a:ext cx="817245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