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350"/>
          <a:stretch>
            <a:fillRect/>
          </a:stretch>
        </p:blipFill>
        <p:spPr>
          <a:xfrm>
            <a:off x="2135505" y="2780665"/>
            <a:ext cx="8215630" cy="149796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045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21309" y="2109662"/>
            <a:ext cx="218992" cy="257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97730" y="1914525"/>
            <a:ext cx="590550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81914" y="2109662"/>
            <a:ext cx="218992" cy="257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21309" y="2966754"/>
            <a:ext cx="218992" cy="247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54880" y="2854325"/>
            <a:ext cx="532765" cy="45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881914" y="2966754"/>
            <a:ext cx="218992" cy="247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721309" y="3823847"/>
            <a:ext cx="218992" cy="247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530377" y="3852417"/>
            <a:ext cx="342770" cy="171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881914" y="3823847"/>
            <a:ext cx="218992" cy="247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  <p:bldP spid="9" grpId="0" bldLvl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255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73803" y="2245781"/>
            <a:ext cx="228513" cy="257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20705" y="2255331"/>
            <a:ext cx="228513" cy="238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67607" y="2255331"/>
            <a:ext cx="228513" cy="238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14508" y="2255331"/>
            <a:ext cx="218992" cy="248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73803" y="3105224"/>
            <a:ext cx="228513" cy="248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20705" y="3105224"/>
            <a:ext cx="228513" cy="248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67607" y="3105224"/>
            <a:ext cx="218992" cy="248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633602" y="3105224"/>
            <a:ext cx="228513" cy="248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584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40604" y="2967576"/>
            <a:ext cx="399899" cy="247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06599" y="2967576"/>
            <a:ext cx="228513" cy="238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25894" y="3729795"/>
            <a:ext cx="399899" cy="247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06599" y="3729795"/>
            <a:ext cx="228513" cy="247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92090" y="3729795"/>
            <a:ext cx="228513" cy="247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43879" y="3720268"/>
            <a:ext cx="1409168" cy="266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332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87959" y="2711735"/>
            <a:ext cx="399899" cy="247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34458" y="2721272"/>
            <a:ext cx="228513" cy="238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16372" y="4151787"/>
            <a:ext cx="399899" cy="247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87556" y="4161324"/>
            <a:ext cx="228513" cy="238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82569" y="4151787"/>
            <a:ext cx="218992" cy="247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24836" y="4151787"/>
            <a:ext cx="1770982" cy="257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278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78539" y="2166645"/>
            <a:ext cx="190428" cy="238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06347" y="2166645"/>
            <a:ext cx="180906" cy="238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34156" y="2166645"/>
            <a:ext cx="180906" cy="238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39345" y="2842685"/>
            <a:ext cx="199949" cy="247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86700" y="2842685"/>
            <a:ext cx="1285390" cy="247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33803" y="2842685"/>
            <a:ext cx="1285390" cy="247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369017" y="3518724"/>
            <a:ext cx="228513" cy="247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387304" y="3518724"/>
            <a:ext cx="228513" cy="247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415113" y="3518724"/>
            <a:ext cx="228513" cy="247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977884" y="4137633"/>
            <a:ext cx="685541" cy="333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786700" y="4194763"/>
            <a:ext cx="1294911" cy="247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833803" y="4194763"/>
            <a:ext cx="1294911" cy="247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2024-11-22T15:09:31Z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