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3"/>
    <p:sldId id="329" r:id="rId4"/>
    <p:sldId id="328" r:id="rId5"/>
    <p:sldId id="327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779"/>
          <a:stretch>
            <a:fillRect/>
          </a:stretch>
        </p:blipFill>
        <p:spPr>
          <a:xfrm>
            <a:off x="2712085" y="2924810"/>
            <a:ext cx="7263765" cy="13049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631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87959" y="3494581"/>
            <a:ext cx="352292" cy="219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882921" y="3494581"/>
            <a:ext cx="361813" cy="219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996926" y="3494581"/>
            <a:ext cx="352292" cy="219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178085" y="4238721"/>
            <a:ext cx="704584" cy="324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484350"/>
            <a:ext cx="11340000" cy="3134457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782741" y="2961070"/>
            <a:ext cx="1266347" cy="276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239517" y="2942015"/>
            <a:ext cx="8816826" cy="304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341745" y="3551555"/>
            <a:ext cx="2658110" cy="304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67715" y="3500755"/>
            <a:ext cx="5574030" cy="50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5912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25" y="3882745"/>
            <a:ext cx="11340000" cy="244726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65621" y="4044626"/>
            <a:ext cx="714105" cy="333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075193" y="4711197"/>
            <a:ext cx="399899" cy="247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315243" y="5720575"/>
            <a:ext cx="352292" cy="228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105520" y="5720575"/>
            <a:ext cx="352292" cy="219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895797" y="5730098"/>
            <a:ext cx="323727" cy="209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686074" y="5730098"/>
            <a:ext cx="352292" cy="219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047384" y="5930069"/>
            <a:ext cx="228513" cy="238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162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567959" y="2044486"/>
            <a:ext cx="399899" cy="248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01410" y="3237053"/>
            <a:ext cx="752191" cy="286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930780" y="3819026"/>
            <a:ext cx="714105" cy="343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2024-11-22T14:54:31Z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