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1775460" y="2853055"/>
            <a:ext cx="8380095" cy="140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8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3904" y="2816656"/>
            <a:ext cx="933098" cy="343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962" y="2807119"/>
            <a:ext cx="971183" cy="35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05239" y="3550994"/>
            <a:ext cx="1790025" cy="27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1183" y="4275796"/>
            <a:ext cx="685541" cy="26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9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141" y="2167662"/>
            <a:ext cx="409420" cy="26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1057" y="2167662"/>
            <a:ext cx="257078" cy="26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3597453"/>
            <a:ext cx="238035" cy="26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7430" y="3587921"/>
            <a:ext cx="390377" cy="305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9294" y="3597453"/>
            <a:ext cx="238035" cy="26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72191" y="3568858"/>
            <a:ext cx="761711" cy="324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7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4142810"/>
            <a:ext cx="1571032" cy="2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4937" y="4142810"/>
            <a:ext cx="1561511" cy="2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1183" y="4858205"/>
            <a:ext cx="1485340" cy="27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9773" y="4858205"/>
            <a:ext cx="1485340" cy="27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1183" y="5554522"/>
            <a:ext cx="1447254" cy="32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29773" y="5573599"/>
            <a:ext cx="1447254" cy="29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0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918849"/>
            <a:ext cx="1494861" cy="26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0806" y="2918849"/>
            <a:ext cx="1485340" cy="26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0428" y="2918849"/>
            <a:ext cx="1114005" cy="26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327" y="3623449"/>
            <a:ext cx="733148" cy="27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0806" y="3632971"/>
            <a:ext cx="733148" cy="26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0428" y="3623449"/>
            <a:ext cx="733148" cy="27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6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6826" y="3465148"/>
            <a:ext cx="1571032" cy="27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4189945"/>
            <a:ext cx="1485340" cy="2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2141" y="4905205"/>
            <a:ext cx="1447254" cy="28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4534" y="5582318"/>
            <a:ext cx="5074911" cy="343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9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292" y="3531113"/>
            <a:ext cx="3027808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520" y="4227195"/>
            <a:ext cx="624522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76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48" y="2854366"/>
            <a:ext cx="1551989" cy="2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3569439"/>
            <a:ext cx="1104483" cy="2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463" y="4265443"/>
            <a:ext cx="1447254" cy="32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1045" y="4980305"/>
            <a:ext cx="715200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060"/>
            <a:ext cx="11340000" cy="25126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2180099"/>
            <a:ext cx="3951385" cy="28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7581" y="2180099"/>
            <a:ext cx="1180654" cy="28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2867971"/>
            <a:ext cx="3570528" cy="35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