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handoutMasterIdLst>
    <p:handoutMasterId r:id="rId6"/>
  </p:handoutMasterIdLst>
  <p:sldIdLst>
    <p:sldId id="324" r:id="rId3"/>
    <p:sldId id="328" r:id="rId4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2708630"/>
            <a:ext cx="11340000" cy="12032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051915"/>
            <a:ext cx="11253514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1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2024-11-22T16:21:35Z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