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30" r:id="rId4"/>
    <p:sldId id="329" r:id="rId5"/>
    <p:sldId id="327" r:id="rId6"/>
    <p:sldId id="326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08"/>
          <a:stretch>
            <a:fillRect/>
          </a:stretch>
        </p:blipFill>
        <p:spPr>
          <a:xfrm>
            <a:off x="3072130" y="2708910"/>
            <a:ext cx="6932295" cy="16027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48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591" y="2092268"/>
            <a:ext cx="3342015" cy="295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5591" y="2731542"/>
            <a:ext cx="1761460" cy="27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4634" y="3370817"/>
            <a:ext cx="3484836" cy="286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153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3098" y="2150509"/>
            <a:ext cx="3342015" cy="267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2141" y="2771365"/>
            <a:ext cx="2532695" cy="29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3670655"/>
            <a:ext cx="11340000" cy="195835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258367" y="4530421"/>
            <a:ext cx="3342015" cy="267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67888" y="5151363"/>
            <a:ext cx="3170629" cy="305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89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591" y="2750962"/>
            <a:ext cx="3342015" cy="276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5591" y="3380834"/>
            <a:ext cx="1761460" cy="286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5113" y="4010705"/>
            <a:ext cx="4122770" cy="305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53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74055" y="2854231"/>
            <a:ext cx="3342015" cy="266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4055" y="3483443"/>
            <a:ext cx="1913803" cy="276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93098" y="4112655"/>
            <a:ext cx="2370831" cy="295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4760950"/>
            <a:ext cx="11340000" cy="1925762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330757" y="5628496"/>
            <a:ext cx="3342015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40278" y="6238639"/>
            <a:ext cx="5151083" cy="305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1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2024-11-22T15:52:49Z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