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3575685" y="2924810"/>
            <a:ext cx="5190490" cy="1379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758847"/>
            <a:ext cx="2332745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609" y="3454772"/>
            <a:ext cx="2151838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594" y="4131630"/>
            <a:ext cx="2999244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2083682"/>
            <a:ext cx="1637682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742771"/>
            <a:ext cx="1275869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334997"/>
            <a:ext cx="1247304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3334997"/>
            <a:ext cx="2694559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2101653"/>
            <a:ext cx="1761460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759893"/>
            <a:ext cx="1123526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360895"/>
            <a:ext cx="1094962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990516"/>
            <a:ext cx="3799042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3528185"/>
            <a:ext cx="352291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4204207"/>
            <a:ext cx="352291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1950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720" y="2133600"/>
            <a:ext cx="194437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080" y="2098040"/>
            <a:ext cx="837120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821980"/>
            <a:ext cx="7445743" cy="3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