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 b="57216"/>
          <a:stretch>
            <a:fillRect/>
          </a:stretch>
        </p:blipFill>
        <p:spPr>
          <a:xfrm>
            <a:off x="3648075" y="2924810"/>
            <a:ext cx="5088300" cy="10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30020"/>
            <a:ext cx="11340000" cy="2628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3758285"/>
            <a:ext cx="11340000" cy="2499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130" y="3883025"/>
            <a:ext cx="1063307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719" y="5189556"/>
            <a:ext cx="3380100" cy="2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210" y="5180014"/>
            <a:ext cx="1856675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5732780"/>
            <a:ext cx="86874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351035"/>
            <a:ext cx="3513400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3971023"/>
            <a:ext cx="1847153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4581473"/>
            <a:ext cx="2675516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709853"/>
            <a:ext cx="3513400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3319434"/>
            <a:ext cx="3665743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760818"/>
            <a:ext cx="3503879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3429000"/>
            <a:ext cx="1666246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55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747443"/>
            <a:ext cx="3513400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2756985"/>
            <a:ext cx="2018539" cy="28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05833"/>
            <a:ext cx="5008261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95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957370"/>
            <a:ext cx="3522921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576449"/>
            <a:ext cx="1847153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176479"/>
            <a:ext cx="4341763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4471782"/>
            <a:ext cx="3522921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5071812"/>
            <a:ext cx="5836624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2" r="32691"/>
          <a:stretch>
            <a:fillRect/>
          </a:stretch>
        </p:blipFill>
        <p:spPr>
          <a:xfrm>
            <a:off x="4378325" y="1628775"/>
            <a:ext cx="7036435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318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694247"/>
            <a:ext cx="2189924" cy="26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304973"/>
            <a:ext cx="3522921" cy="2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395" y="3915410"/>
            <a:ext cx="71532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348566"/>
            <a:ext cx="2018539" cy="2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967834"/>
            <a:ext cx="3503879" cy="2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4577575"/>
            <a:ext cx="3513400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5215898"/>
            <a:ext cx="714105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5797057"/>
            <a:ext cx="3998992" cy="3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2091561"/>
            <a:ext cx="228513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2730315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732" y="3369069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1" y="4007823"/>
            <a:ext cx="228513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1863" y="4637043"/>
            <a:ext cx="228513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6397" y="4646577"/>
            <a:ext cx="228513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1500738"/>
            <a:ext cx="228514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2216442"/>
            <a:ext cx="418942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2855805"/>
            <a:ext cx="418942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4357" y="4077273"/>
            <a:ext cx="742670" cy="33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750" y="4077273"/>
            <a:ext cx="761712" cy="33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063790"/>
            <a:ext cx="228513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2063790"/>
            <a:ext cx="228513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2073333"/>
            <a:ext cx="228513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2703175"/>
            <a:ext cx="228513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2040" y="2703175"/>
            <a:ext cx="238035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239" y="2712718"/>
            <a:ext cx="238035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269" y="3981946"/>
            <a:ext cx="428463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987" y="3981946"/>
            <a:ext cx="228513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25088" y="3981946"/>
            <a:ext cx="418942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00806" y="3981946"/>
            <a:ext cx="228513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9269" y="4621332"/>
            <a:ext cx="418942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987" y="4621332"/>
            <a:ext cx="238035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30125" y="4564073"/>
            <a:ext cx="2599345" cy="35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2033803"/>
            <a:ext cx="409420" cy="35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1472028"/>
            <a:ext cx="418942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3284541"/>
            <a:ext cx="418942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3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957207"/>
            <a:ext cx="409420" cy="3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269" y="3699764"/>
            <a:ext cx="409420" cy="36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938570"/>
            <a:ext cx="409420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3691651"/>
            <a:ext cx="409420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986006"/>
            <a:ext cx="1171133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1986006"/>
            <a:ext cx="1152090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1986006"/>
            <a:ext cx="1171133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075" y="2426970"/>
            <a:ext cx="1724660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7845" y="2426335"/>
            <a:ext cx="1723390" cy="16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6975" y="2426970"/>
            <a:ext cx="1818640" cy="17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48810"/>
            <a:ext cx="11340000" cy="237681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554602" y="4311082"/>
            <a:ext cx="1161612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44275" y="4311082"/>
            <a:ext cx="117113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933947" y="4311082"/>
            <a:ext cx="1161612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4784090"/>
            <a:ext cx="2185035" cy="17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43730" y="4832350"/>
            <a:ext cx="1685925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436485" y="4831715"/>
            <a:ext cx="2012315" cy="16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