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3503930" y="2780665"/>
            <a:ext cx="5134610" cy="1584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5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196773"/>
            <a:ext cx="361813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672" y="2730844"/>
            <a:ext cx="209471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48161" y="2730844"/>
            <a:ext cx="209471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2216" y="3255379"/>
            <a:ext cx="209471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6700" y="3255379"/>
            <a:ext cx="209471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0705" y="3255379"/>
            <a:ext cx="199949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5188" y="3255379"/>
            <a:ext cx="209471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34156" y="3255379"/>
            <a:ext cx="209471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9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2081330"/>
            <a:ext cx="380856" cy="3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 b="16487"/>
          <a:stretch>
            <a:fillRect/>
          </a:stretch>
        </p:blipFill>
        <p:spPr>
          <a:xfrm>
            <a:off x="360045" y="3284855"/>
            <a:ext cx="9120550" cy="2780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96826" y="3484948"/>
            <a:ext cx="371335" cy="31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13" y="4830315"/>
            <a:ext cx="380856" cy="32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37"/>
          <a:stretch>
            <a:fillRect/>
          </a:stretch>
        </p:blipFill>
        <p:spPr>
          <a:xfrm>
            <a:off x="9480595" y="2753360"/>
            <a:ext cx="1787480" cy="3329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785"/>
            <a:ext cx="11340000" cy="2675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5134" y="3522040"/>
            <a:ext cx="1923324" cy="2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177" y="4152676"/>
            <a:ext cx="4951133" cy="29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79" r="56820" b="-1631"/>
          <a:stretch>
            <a:fillRect/>
          </a:stretch>
        </p:blipFill>
        <p:spPr>
          <a:xfrm>
            <a:off x="382905" y="1313180"/>
            <a:ext cx="4896485" cy="64805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40655"/>
            <a:ext cx="11340000" cy="1360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78942" y="5822300"/>
            <a:ext cx="495113" cy="27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2805083"/>
            <a:ext cx="209471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3681346"/>
            <a:ext cx="1923324" cy="2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591" y="4300445"/>
            <a:ext cx="2856423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