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2135505" y="2924810"/>
            <a:ext cx="8083550" cy="1462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872785"/>
            <a:ext cx="1428211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2872785"/>
            <a:ext cx="1247304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2863255"/>
            <a:ext cx="1075919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090" y="2863255"/>
            <a:ext cx="1075918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549454"/>
            <a:ext cx="714105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3558985"/>
            <a:ext cx="533198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7002" y="3549454"/>
            <a:ext cx="714105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090" y="3549454"/>
            <a:ext cx="723627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62"/>
          <a:stretch>
            <a:fillRect/>
          </a:stretch>
        </p:blipFill>
        <p:spPr>
          <a:xfrm>
            <a:off x="911860" y="4226560"/>
            <a:ext cx="11339830" cy="23806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73729" y="5313584"/>
            <a:ext cx="1447254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0152" y="5342197"/>
            <a:ext cx="1085440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7054" y="5342197"/>
            <a:ext cx="1256826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71663" y="5342197"/>
            <a:ext cx="1247304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729" y="6019378"/>
            <a:ext cx="733148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0152" y="6019378"/>
            <a:ext cx="542720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7054" y="6019378"/>
            <a:ext cx="542720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71663" y="6019378"/>
            <a:ext cx="723627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2080966"/>
            <a:ext cx="390377" cy="34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3433068"/>
            <a:ext cx="399899" cy="34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512090" y="2967568"/>
            <a:ext cx="352292" cy="219137"/>
          </a:xfrm>
          <a:prstGeom prst="rect">
            <a:avLst/>
          </a:prstGeom>
          <a:solidFill>
            <a:srgbClr val="FFFD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6206146" y="2967568"/>
            <a:ext cx="352292" cy="219137"/>
          </a:xfrm>
          <a:prstGeom prst="rect">
            <a:avLst/>
          </a:prstGeom>
          <a:solidFill>
            <a:srgbClr val="FFFD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140503" y="3720256"/>
            <a:ext cx="199949" cy="219137"/>
          </a:xfrm>
          <a:prstGeom prst="rect">
            <a:avLst/>
          </a:prstGeom>
          <a:solidFill>
            <a:srgbClr val="FFFD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5653904" y="3720256"/>
            <a:ext cx="352292" cy="219137"/>
          </a:xfrm>
          <a:prstGeom prst="rect">
            <a:avLst/>
          </a:prstGeom>
          <a:solidFill>
            <a:srgbClr val="FFFD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4425306"/>
            <a:ext cx="2504130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9899" y="4444361"/>
            <a:ext cx="2180403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9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109908"/>
            <a:ext cx="171385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2119434"/>
            <a:ext cx="161863" cy="2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2109908"/>
            <a:ext cx="161863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2109908"/>
            <a:ext cx="171385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869" y="2786246"/>
            <a:ext cx="171385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7430" y="2786246"/>
            <a:ext cx="161863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602" y="2786246"/>
            <a:ext cx="171385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5163" y="2786246"/>
            <a:ext cx="161863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