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/>
          <a:stretch>
            <a:fillRect/>
          </a:stretch>
        </p:blipFill>
        <p:spPr>
          <a:xfrm>
            <a:off x="2442845" y="2780665"/>
            <a:ext cx="7306945" cy="1437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5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2619" y="2597831"/>
            <a:ext cx="2094710" cy="29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848" y="3198882"/>
            <a:ext cx="1313954" cy="276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3771312"/>
            <a:ext cx="1256826" cy="32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3198" y="3752231"/>
            <a:ext cx="447506" cy="26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241" y="4353282"/>
            <a:ext cx="3751435" cy="352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77380" y="4897090"/>
            <a:ext cx="418942" cy="25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38690" y="4897090"/>
            <a:ext cx="257078" cy="25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86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5012" y="4255795"/>
            <a:ext cx="2275617" cy="28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3299" y="4255795"/>
            <a:ext cx="2466045" cy="29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576" y="4875501"/>
            <a:ext cx="3189672" cy="324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75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2693475"/>
            <a:ext cx="3389622" cy="29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4962" y="2693475"/>
            <a:ext cx="2466045" cy="29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24534" y="2703017"/>
            <a:ext cx="1180655" cy="28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3313708"/>
            <a:ext cx="1504382" cy="35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83274" y="3304166"/>
            <a:ext cx="8512141" cy="362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1335" y="3972110"/>
            <a:ext cx="1580554" cy="30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73753" y="3962568"/>
            <a:ext cx="3522921" cy="343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6" r="8562" b="45800"/>
          <a:stretch>
            <a:fillRect/>
          </a:stretch>
        </p:blipFill>
        <p:spPr>
          <a:xfrm>
            <a:off x="1127760" y="4401185"/>
            <a:ext cx="9864725" cy="223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354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9798" y="1424320"/>
            <a:ext cx="2304181" cy="33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899" y="2053900"/>
            <a:ext cx="3370579" cy="36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6" r="8562" b="45800"/>
          <a:stretch>
            <a:fillRect/>
          </a:stretch>
        </p:blipFill>
        <p:spPr>
          <a:xfrm>
            <a:off x="1127760" y="2559685"/>
            <a:ext cx="9864725" cy="223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9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2643154"/>
            <a:ext cx="3970428" cy="35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3290822"/>
            <a:ext cx="3970428" cy="35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3948014"/>
            <a:ext cx="2275617" cy="32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73299" y="3967063"/>
            <a:ext cx="1380604" cy="28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2720" y="4586157"/>
            <a:ext cx="4894005" cy="35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32235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2808924"/>
            <a:ext cx="2627909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4634" y="2808924"/>
            <a:ext cx="3970428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3447912"/>
            <a:ext cx="2846901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198" y="4077364"/>
            <a:ext cx="9045340" cy="362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409276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88161" y="2508680"/>
            <a:ext cx="5789017" cy="36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78589" y="3147876"/>
            <a:ext cx="1551989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73904" y="3739371"/>
            <a:ext cx="1294911" cy="27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73904" y="4330865"/>
            <a:ext cx="1447254" cy="29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3677" y="4884199"/>
            <a:ext cx="3189672" cy="34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4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87607" y="1938500"/>
            <a:ext cx="418942" cy="36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3729515"/>
            <a:ext cx="3970428" cy="33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720" y="4320168"/>
            <a:ext cx="5455768" cy="34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7481" y="4310642"/>
            <a:ext cx="2237531" cy="352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58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5188" y="2558915"/>
            <a:ext cx="1580554" cy="352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241" y="3159626"/>
            <a:ext cx="380856" cy="352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1536" y="3159626"/>
            <a:ext cx="2275617" cy="352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9949" y="3150091"/>
            <a:ext cx="2294659" cy="362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26196" y="3750803"/>
            <a:ext cx="2627909" cy="352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50" y="4148810"/>
            <a:ext cx="11340000" cy="237449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473457" y="4349068"/>
            <a:ext cx="1532947" cy="26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40208" y="4940307"/>
            <a:ext cx="1485340" cy="26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40208" y="5502938"/>
            <a:ext cx="1447254" cy="35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92601" y="6084641"/>
            <a:ext cx="3561007" cy="36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2024-11-22T14:50:29Z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