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30" r:id="rId4"/>
    <p:sldId id="329" r:id="rId5"/>
    <p:sldId id="328" r:id="rId6"/>
    <p:sldId id="327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1847850" y="2997200"/>
            <a:ext cx="8905875" cy="13849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99597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1577340" y="2132965"/>
            <a:ext cx="351790" cy="3435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367530" y="2132965"/>
            <a:ext cx="351790" cy="3435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157720" y="2132965"/>
            <a:ext cx="351790" cy="3435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0128250" y="2132965"/>
            <a:ext cx="351790" cy="3435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775460" y="2826385"/>
            <a:ext cx="324485" cy="3168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367530" y="2826385"/>
            <a:ext cx="351790" cy="3435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17" name="椭圆 16"/>
          <p:cNvSpPr/>
          <p:nvPr/>
        </p:nvSpPr>
        <p:spPr>
          <a:xfrm>
            <a:off x="6986905" y="2826385"/>
            <a:ext cx="351790" cy="3435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0128250" y="2826385"/>
            <a:ext cx="351790" cy="3435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21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07405" y="2878121"/>
            <a:ext cx="761712" cy="248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78387" y="2878121"/>
            <a:ext cx="771234" cy="248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58891" y="2878121"/>
            <a:ext cx="771234" cy="248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48916" y="2878121"/>
            <a:ext cx="752191" cy="248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19899" y="2878121"/>
            <a:ext cx="761712" cy="248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6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63324" y="2081898"/>
            <a:ext cx="399899" cy="343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4433" y="3530795"/>
            <a:ext cx="390377" cy="343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88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950" y="3357245"/>
            <a:ext cx="8715375" cy="27717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270760" y="4821555"/>
            <a:ext cx="6922135" cy="695325"/>
          </a:xfrm>
          <a:prstGeom prst="line">
            <a:avLst/>
          </a:prstGeom>
          <a:ln>
            <a:solidFill>
              <a:srgbClr val="5BC2E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808345" y="4796790"/>
            <a:ext cx="71755" cy="720090"/>
          </a:xfrm>
          <a:prstGeom prst="line">
            <a:avLst/>
          </a:prstGeom>
          <a:ln>
            <a:solidFill>
              <a:srgbClr val="5BC2E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567940" y="4725035"/>
            <a:ext cx="6624955" cy="864235"/>
          </a:xfrm>
          <a:prstGeom prst="line">
            <a:avLst/>
          </a:prstGeom>
          <a:ln>
            <a:solidFill>
              <a:srgbClr val="5BC2E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74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78488" y="3682775"/>
            <a:ext cx="190428" cy="200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64080" y="3682775"/>
            <a:ext cx="199949" cy="19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59193" y="3682775"/>
            <a:ext cx="190428" cy="200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44785" y="3682775"/>
            <a:ext cx="190428" cy="19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05692" y="3682775"/>
            <a:ext cx="190428" cy="19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91284" y="3682775"/>
            <a:ext cx="199949" cy="200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86397" y="3682775"/>
            <a:ext cx="190428" cy="19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71989" y="3682775"/>
            <a:ext cx="190428" cy="19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78488" y="4111631"/>
            <a:ext cx="190428" cy="200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064080" y="4121161"/>
            <a:ext cx="190428" cy="19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559193" y="4111631"/>
            <a:ext cx="190428" cy="200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44785" y="4111631"/>
            <a:ext cx="190428" cy="200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005692" y="4111631"/>
            <a:ext cx="190428" cy="200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491284" y="4121161"/>
            <a:ext cx="190428" cy="19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986397" y="4121161"/>
            <a:ext cx="190428" cy="19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471989" y="4111631"/>
            <a:ext cx="190428" cy="200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2024-11-22T16:10:35Z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