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2927985" y="2780665"/>
            <a:ext cx="6318250" cy="1518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2322263"/>
            <a:ext cx="209471" cy="2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2322263"/>
            <a:ext cx="209471" cy="2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2962120"/>
            <a:ext cx="209471" cy="2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0982" y="2962120"/>
            <a:ext cx="209471" cy="2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433" y="2962120"/>
            <a:ext cx="209471" cy="2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5843" y="3592428"/>
            <a:ext cx="352292" cy="2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8816" y="3592428"/>
            <a:ext cx="352292" cy="2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490721"/>
            <a:ext cx="21899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2490721"/>
            <a:ext cx="22851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6901" y="2490721"/>
            <a:ext cx="380856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6171" y="2443100"/>
            <a:ext cx="276120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7635" y="4300220"/>
            <a:ext cx="38100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8060" y="4338421"/>
            <a:ext cx="22851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3073" y="4338421"/>
            <a:ext cx="21899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87607" y="4300324"/>
            <a:ext cx="380856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79600" y="244284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885950" y="430022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2" grpId="0" bldLvl="0" animBg="1"/>
      <p:bldP spid="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1481426"/>
            <a:ext cx="380856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2301376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8060" y="2301376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7380" y="2301376"/>
            <a:ext cx="390377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6171" y="2301376"/>
            <a:ext cx="342770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9471" y="3111791"/>
            <a:ext cx="228513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7635" y="3931920"/>
            <a:ext cx="37655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8060" y="3931742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3551" y="3931742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06649" y="3931742"/>
            <a:ext cx="352292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79600" y="2269490"/>
            <a:ext cx="321945" cy="3384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47850" y="3924300"/>
            <a:ext cx="321945" cy="2800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bldLvl="0" animBg="1"/>
      <p:bldP spid="13" grpId="0" animBg="1"/>
      <p:bldP spid="14" grpId="0" animBg="1"/>
      <p:bldP spid="15" grpId="0" animBg="1"/>
      <p:bldP spid="2" grpId="0" bldLvl="0" animBg="1"/>
      <p:bldP spid="2" grpId="1" animBg="1"/>
      <p:bldP spid="16" grpId="0" bldLvl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3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1481956"/>
            <a:ext cx="228513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445" y="2294255"/>
            <a:ext cx="34798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2294043"/>
            <a:ext cx="228513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8916" y="2294043"/>
            <a:ext cx="228513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2972" y="2236719"/>
            <a:ext cx="371335" cy="34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96365" y="2236470"/>
            <a:ext cx="278765" cy="344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71625"/>
            <a:ext cx="11340000" cy="350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784" y="2941105"/>
            <a:ext cx="1923324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784" y="3627978"/>
            <a:ext cx="1923324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826" y="4295770"/>
            <a:ext cx="6807808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