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4"/>
  </p:handoutMasterIdLst>
  <p:sldIdLst>
    <p:sldId id="324" r:id="rId3"/>
    <p:sldId id="348" r:id="rId4"/>
    <p:sldId id="346" r:id="rId6"/>
    <p:sldId id="345" r:id="rId7"/>
    <p:sldId id="344" r:id="rId8"/>
    <p:sldId id="342" r:id="rId9"/>
    <p:sldId id="340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 b="62677"/>
          <a:stretch>
            <a:fillRect/>
          </a:stretch>
        </p:blipFill>
        <p:spPr>
          <a:xfrm>
            <a:off x="3503930" y="2636520"/>
            <a:ext cx="5448300" cy="935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6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2252752"/>
            <a:ext cx="418942" cy="26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6397" y="2262277"/>
            <a:ext cx="228513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19496" y="2262277"/>
            <a:ext cx="238035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400415" y="2252980"/>
            <a:ext cx="325755" cy="2863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bldLvl="0" animBg="1"/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9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7279" y="4853557"/>
            <a:ext cx="371335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7027" y="4853557"/>
            <a:ext cx="371335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7254" y="4853557"/>
            <a:ext cx="371335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7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443" y="1424454"/>
            <a:ext cx="733148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5894" y="2073545"/>
            <a:ext cx="390377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750" y="2073545"/>
            <a:ext cx="238035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49924" y="2684454"/>
            <a:ext cx="418942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t="33770"/>
          <a:stretch>
            <a:fillRect/>
          </a:stretch>
        </p:blipFill>
        <p:spPr>
          <a:xfrm>
            <a:off x="3935730" y="3171190"/>
            <a:ext cx="452374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8450"/>
            <a:ext cx="11340000" cy="2806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630" y="2547620"/>
            <a:ext cx="201168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7985" y="2493010"/>
            <a:ext cx="780161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9542" y="3120268"/>
            <a:ext cx="2323224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114040"/>
            <a:ext cx="30575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9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3123" y="4137971"/>
            <a:ext cx="742670" cy="28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662" y="4109402"/>
            <a:ext cx="733148" cy="35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843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395" y="1965325"/>
            <a:ext cx="19405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2528027"/>
            <a:ext cx="9188161" cy="32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138731"/>
            <a:ext cx="1999496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3663555"/>
            <a:ext cx="8007506" cy="33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3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2855724"/>
            <a:ext cx="1999496" cy="28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790" y="3523682"/>
            <a:ext cx="2665994" cy="29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2865370"/>
            <a:ext cx="2018539" cy="25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9773" y="2865370"/>
            <a:ext cx="1999496" cy="25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027" y="3514284"/>
            <a:ext cx="3332493" cy="29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2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4234879"/>
            <a:ext cx="409420" cy="36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5088" y="5025711"/>
            <a:ext cx="1999496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833" y="4997127"/>
            <a:ext cx="3675264" cy="30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6060"/>
            <a:ext cx="11340000" cy="3502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4025" y="3610401"/>
            <a:ext cx="1999496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3820" y="4250055"/>
            <a:ext cx="531749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915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506" y="1876277"/>
            <a:ext cx="2799294" cy="35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3425" y="2514568"/>
            <a:ext cx="228513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3198" y="2514568"/>
            <a:ext cx="228513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2514568"/>
            <a:ext cx="228513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24836" y="3086172"/>
            <a:ext cx="1532947" cy="2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0554" y="3676830"/>
            <a:ext cx="409420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58992" y="3686357"/>
            <a:ext cx="228513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 b="1537"/>
          <a:stretch>
            <a:fillRect/>
          </a:stretch>
        </p:blipFill>
        <p:spPr>
          <a:xfrm>
            <a:off x="911860" y="3943350"/>
            <a:ext cx="10944860" cy="28702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235950" y="4159885"/>
            <a:ext cx="25908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46245" y="4725035"/>
            <a:ext cx="24892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84220" y="5306060"/>
            <a:ext cx="44640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69685" y="5306060"/>
            <a:ext cx="24892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12000" y="5877560"/>
            <a:ext cx="155702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16415" y="5877560"/>
            <a:ext cx="155702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55235" y="6468110"/>
            <a:ext cx="24892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7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2168576"/>
            <a:ext cx="5303426" cy="36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2893705"/>
            <a:ext cx="380856" cy="29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277" y="1948743"/>
            <a:ext cx="409420" cy="35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1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1357333"/>
            <a:ext cx="409420" cy="36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896" y="3557336"/>
            <a:ext cx="418942" cy="35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940495"/>
            <a:ext cx="409420" cy="35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00475"/>
            <a:ext cx="11340000" cy="14031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34177" y="3729565"/>
            <a:ext cx="409420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1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3148" y="1739213"/>
            <a:ext cx="409420" cy="35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428720"/>
            <a:ext cx="11340000" cy="1947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61582" y="3590992"/>
            <a:ext cx="409420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4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2760818"/>
            <a:ext cx="228513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2518" y="2760818"/>
            <a:ext cx="238035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856" y="2760818"/>
            <a:ext cx="228513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9672" y="2760818"/>
            <a:ext cx="228513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3702" y="3419454"/>
            <a:ext cx="228513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2518" y="3419454"/>
            <a:ext cx="238035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0428" y="3409909"/>
            <a:ext cx="228513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38287" y="3409909"/>
            <a:ext cx="199949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/>
          <a:stretch>
            <a:fillRect/>
          </a:stretch>
        </p:blipFill>
        <p:spPr>
          <a:xfrm>
            <a:off x="970280" y="3858260"/>
            <a:ext cx="10729640" cy="212471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1926590" y="4772660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728210" y="4772660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36180" y="4796790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406380" y="4772660"/>
            <a:ext cx="28194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764030" y="5471795"/>
            <a:ext cx="316230" cy="3359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728210" y="5490845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536180" y="5490845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0200640" y="5471795"/>
            <a:ext cx="353060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8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60" y="2083929"/>
            <a:ext cx="228513" cy="26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083929"/>
            <a:ext cx="409420" cy="25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2997" y="2093483"/>
            <a:ext cx="228513" cy="2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9269" y="2743207"/>
            <a:ext cx="238035" cy="25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1561" y="2743207"/>
            <a:ext cx="228513" cy="25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0806" y="2743207"/>
            <a:ext cx="418942" cy="25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5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8463" y="2691781"/>
            <a:ext cx="409420" cy="26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7254" y="2701312"/>
            <a:ext cx="238035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9874" y="2701312"/>
            <a:ext cx="228513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