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324" r:id="rId3"/>
    <p:sldId id="329" r:id="rId4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636240"/>
            <a:ext cx="11340000" cy="12141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595"/>
            <a:ext cx="11340000" cy="44001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2024-11-22T16:18:23Z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